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147482984" r:id="rId5"/>
    <p:sldId id="2147482985" r:id="rId6"/>
    <p:sldId id="2147482986" r:id="rId7"/>
    <p:sldId id="2147482987" r:id="rId8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812" y="2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pagina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hthoekige driehoek 16">
            <a:extLst>
              <a:ext uri="{FF2B5EF4-FFF2-40B4-BE49-F238E27FC236}">
                <a16:creationId xmlns:a16="http://schemas.microsoft.com/office/drawing/2014/main" id="{67252595-449D-DEBA-98EF-A4E3E1346DF6}"/>
              </a:ext>
            </a:extLst>
          </p:cNvPr>
          <p:cNvSpPr/>
          <p:nvPr userDrawn="1"/>
        </p:nvSpPr>
        <p:spPr>
          <a:xfrm rot="10800000" flipV="1">
            <a:off x="10665185" y="2419563"/>
            <a:ext cx="1526400" cy="4438800"/>
          </a:xfrm>
          <a:prstGeom prst="rt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pPr algn="ctr"/>
            <a:endParaRPr lang="nl-NL" sz="3200">
              <a:latin typeface="+mj-lt"/>
            </a:endParaRPr>
          </a:p>
        </p:txBody>
      </p:sp>
      <p:sp>
        <p:nvSpPr>
          <p:cNvPr id="15" name="Rechthoekige driehoek 14">
            <a:extLst>
              <a:ext uri="{FF2B5EF4-FFF2-40B4-BE49-F238E27FC236}">
                <a16:creationId xmlns:a16="http://schemas.microsoft.com/office/drawing/2014/main" id="{5F55F4E7-DCB5-29F7-E36A-F9F4CB11B36D}"/>
              </a:ext>
            </a:extLst>
          </p:cNvPr>
          <p:cNvSpPr/>
          <p:nvPr userDrawn="1"/>
        </p:nvSpPr>
        <p:spPr>
          <a:xfrm flipV="1">
            <a:off x="0" y="-1800"/>
            <a:ext cx="2368800" cy="6861600"/>
          </a:xfrm>
          <a:prstGeom prst="rt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pPr algn="ctr"/>
            <a:endParaRPr lang="nl-NL" sz="3200">
              <a:latin typeface="+mj-lt"/>
            </a:endParaRPr>
          </a:p>
        </p:txBody>
      </p:sp>
      <p:sp>
        <p:nvSpPr>
          <p:cNvPr id="16" name="Tijdelijke aanduiding voor afbeelding 15">
            <a:extLst>
              <a:ext uri="{FF2B5EF4-FFF2-40B4-BE49-F238E27FC236}">
                <a16:creationId xmlns:a16="http://schemas.microsoft.com/office/drawing/2014/main" id="{0C60DA75-AEB4-AA65-765F-BAB574F20179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932316" y="1038225"/>
            <a:ext cx="11270835" cy="3090863"/>
          </a:xfrm>
          <a:custGeom>
            <a:avLst/>
            <a:gdLst>
              <a:gd name="connsiteX0" fmla="*/ 1063628 w 11270835"/>
              <a:gd name="connsiteY0" fmla="*/ 0 h 3090863"/>
              <a:gd name="connsiteX1" fmla="*/ 11270835 w 11270835"/>
              <a:gd name="connsiteY1" fmla="*/ 0 h 3090863"/>
              <a:gd name="connsiteX2" fmla="*/ 11270835 w 11270835"/>
              <a:gd name="connsiteY2" fmla="*/ 1337266 h 3090863"/>
              <a:gd name="connsiteX3" fmla="*/ 10667387 w 11270835"/>
              <a:gd name="connsiteY3" fmla="*/ 3090863 h 3090863"/>
              <a:gd name="connsiteX4" fmla="*/ 0 w 11270835"/>
              <a:gd name="connsiteY4" fmla="*/ 3090863 h 30908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270835" h="3090863">
                <a:moveTo>
                  <a:pt x="1063628" y="0"/>
                </a:moveTo>
                <a:lnTo>
                  <a:pt x="11270835" y="0"/>
                </a:lnTo>
                <a:lnTo>
                  <a:pt x="11270835" y="1337266"/>
                </a:lnTo>
                <a:lnTo>
                  <a:pt x="10667387" y="3090863"/>
                </a:lnTo>
                <a:lnTo>
                  <a:pt x="0" y="3090863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noProof="0"/>
              <a:t>Afbeelding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A752BE3-BEA0-8C3B-BE0D-CEDF3F636FF9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31710" y="4619386"/>
            <a:ext cx="8333059" cy="1016059"/>
          </a:xfrm>
        </p:spPr>
        <p:txBody>
          <a:bodyPr anchor="ctr"/>
          <a:lstStyle>
            <a:lvl1pPr algn="l">
              <a:lnSpc>
                <a:spcPct val="90000"/>
              </a:lnSpc>
              <a:defRPr sz="4000">
                <a:solidFill>
                  <a:schemeClr val="tx2"/>
                </a:solidFill>
                <a:latin typeface="+mj-lt"/>
                <a:cs typeface="Poppins SemiBold" panose="00000700000000000000" pitchFamily="2" charset="0"/>
              </a:defRPr>
            </a:lvl1pPr>
          </a:lstStyle>
          <a:p>
            <a:r>
              <a:rPr lang="nl-NL"/>
              <a:t>Titel van de presentatie</a:t>
            </a:r>
            <a:br>
              <a:rPr lang="nl-NL"/>
            </a:br>
            <a:r>
              <a:rPr lang="nl-NL"/>
              <a:t>(Koppen, 40 pt.)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86F2363-A89C-AAA4-3708-0245FE3CE225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2331710" y="5766850"/>
            <a:ext cx="8333060" cy="365126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sz="200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Ondertitel van de presentatie (Hoofdtekst, 20 pt.)</a:t>
            </a:r>
          </a:p>
        </p:txBody>
      </p:sp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C4B23E2D-D917-5B5E-EDB0-7AF44B94DF5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-6000" y="4121888"/>
            <a:ext cx="12204000" cy="7200"/>
          </a:xfrm>
          <a:prstGeom prst="rect">
            <a:avLst/>
          </a:prstGeom>
          <a:solidFill>
            <a:schemeClr val="accent1">
              <a:alpha val="60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800">
                <a:solidFill>
                  <a:schemeClr val="accent1">
                    <a:alpha val="60000"/>
                  </a:schemeClr>
                </a:solidFill>
              </a:defRPr>
            </a:lvl1pPr>
          </a:lstStyle>
          <a:p>
            <a:pPr lvl="0"/>
            <a:r>
              <a:rPr lang="nl-NL"/>
              <a:t>Huisstijl element</a:t>
            </a:r>
          </a:p>
        </p:txBody>
      </p: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86B7CDFB-B2CF-0EAB-3D5A-085021F99F4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-6000" y="1038225"/>
            <a:ext cx="12204000" cy="7200"/>
          </a:xfrm>
          <a:prstGeom prst="rect">
            <a:avLst/>
          </a:prstGeom>
          <a:solidFill>
            <a:schemeClr val="accent1">
              <a:alpha val="60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800">
                <a:solidFill>
                  <a:schemeClr val="accent1">
                    <a:alpha val="60000"/>
                  </a:schemeClr>
                </a:solidFill>
              </a:defRPr>
            </a:lvl1pPr>
          </a:lstStyle>
          <a:p>
            <a:pPr lvl="0"/>
            <a:r>
              <a:rPr lang="nl-NL"/>
              <a:t>Huisstijl element</a:t>
            </a:r>
          </a:p>
        </p:txBody>
      </p:sp>
      <p:sp>
        <p:nvSpPr>
          <p:cNvPr id="21" name="Tijdelijke aanduiding voor datum 20">
            <a:extLst>
              <a:ext uri="{FF2B5EF4-FFF2-40B4-BE49-F238E27FC236}">
                <a16:creationId xmlns:a16="http://schemas.microsoft.com/office/drawing/2014/main" id="{2C0831BC-7D03-C737-CF08-199746734525}"/>
              </a:ext>
            </a:extLst>
          </p:cNvPr>
          <p:cNvSpPr>
            <a:spLocks noGrp="1"/>
          </p:cNvSpPr>
          <p:nvPr>
            <p:ph type="dt" sz="half" idx="20"/>
          </p:nvPr>
        </p:nvSpPr>
        <p:spPr/>
        <p:txBody>
          <a:bodyPr/>
          <a:lstStyle/>
          <a:p>
            <a:fld id="{27A2A797-551D-475C-8326-C6D4C4BB1A41}" type="datetime1">
              <a:rPr lang="nl-NL" smtClean="0"/>
              <a:pPr/>
              <a:t>15-12-2025</a:t>
            </a:fld>
            <a:endParaRPr lang="nl-NL"/>
          </a:p>
        </p:txBody>
      </p:sp>
      <p:sp>
        <p:nvSpPr>
          <p:cNvPr id="22" name="Tijdelijke aanduiding voor voettekst 21">
            <a:extLst>
              <a:ext uri="{FF2B5EF4-FFF2-40B4-BE49-F238E27FC236}">
                <a16:creationId xmlns:a16="http://schemas.microsoft.com/office/drawing/2014/main" id="{AE005C33-F4C3-B0D3-1116-4431A58300DB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r>
              <a:rPr lang="nl-NL"/>
              <a:t>Naam van de spreker</a:t>
            </a:r>
          </a:p>
        </p:txBody>
      </p:sp>
      <p:sp>
        <p:nvSpPr>
          <p:cNvPr id="23" name="Tijdelijke aanduiding voor dianummer 22">
            <a:extLst>
              <a:ext uri="{FF2B5EF4-FFF2-40B4-BE49-F238E27FC236}">
                <a16:creationId xmlns:a16="http://schemas.microsoft.com/office/drawing/2014/main" id="{A75BD646-4AD2-6F3A-E8FA-C522845AD1EA}"/>
              </a:ext>
            </a:extLst>
          </p:cNvPr>
          <p:cNvSpPr>
            <a:spLocks noGrp="1"/>
          </p:cNvSpPr>
          <p:nvPr>
            <p:ph type="sldNum" sz="quarter" idx="22"/>
          </p:nvPr>
        </p:nvSpPr>
        <p:spPr>
          <a:solidFill>
            <a:schemeClr val="bg2"/>
          </a:solidFill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EE1B8E6-F55C-4747-87B1-31D6918D6AA3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4" name="Text Placeholder 4">
            <a:extLst>
              <a:ext uri="{FF2B5EF4-FFF2-40B4-BE49-F238E27FC236}">
                <a16:creationId xmlns:a16="http://schemas.microsoft.com/office/drawing/2014/main" id="{39C2D4A8-C824-749D-1B06-E4204E47522A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 rot="17340000">
            <a:off x="6658102" y="519111"/>
            <a:ext cx="792000" cy="7200"/>
          </a:xfrm>
          <a:prstGeom prst="rect">
            <a:avLst/>
          </a:prstGeom>
          <a:solidFill>
            <a:schemeClr val="accent1">
              <a:alpha val="60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800">
                <a:solidFill>
                  <a:schemeClr val="accent1">
                    <a:alpha val="60000"/>
                  </a:schemeClr>
                </a:solidFill>
              </a:defRPr>
            </a:lvl1pPr>
          </a:lstStyle>
          <a:p>
            <a:pPr lvl="0"/>
            <a:r>
              <a:rPr lang="nl-NL"/>
              <a:t> </a:t>
            </a:r>
          </a:p>
        </p:txBody>
      </p:sp>
      <p:sp>
        <p:nvSpPr>
          <p:cNvPr id="5" name="LOGO">
            <a:extLst>
              <a:ext uri="{FF2B5EF4-FFF2-40B4-BE49-F238E27FC236}">
                <a16:creationId xmlns:a16="http://schemas.microsoft.com/office/drawing/2014/main" id="{4E2BC226-C120-FDC5-937C-DFA427A436D3}"/>
              </a:ext>
            </a:extLst>
          </p:cNvPr>
          <p:cNvSpPr>
            <a:spLocks noGrp="1" noChangeAspect="1"/>
          </p:cNvSpPr>
          <p:nvPr>
            <p:ph type="body" sz="quarter" idx="24" hasCustomPrompt="1"/>
          </p:nvPr>
        </p:nvSpPr>
        <p:spPr>
          <a:xfrm>
            <a:off x="10546117" y="506798"/>
            <a:ext cx="904501" cy="241200"/>
          </a:xfrm>
          <a:custGeom>
            <a:avLst/>
            <a:gdLst>
              <a:gd name="connsiteX0" fmla="*/ 1189737 w 9771975"/>
              <a:gd name="connsiteY0" fmla="*/ 793804 h 2605858"/>
              <a:gd name="connsiteX1" fmla="*/ 1131270 w 9771975"/>
              <a:gd name="connsiteY1" fmla="*/ 842619 h 2605858"/>
              <a:gd name="connsiteX2" fmla="*/ 920294 w 9771975"/>
              <a:gd name="connsiteY2" fmla="*/ 1551849 h 2605858"/>
              <a:gd name="connsiteX3" fmla="*/ 917030 w 9771975"/>
              <a:gd name="connsiteY3" fmla="*/ 1571385 h 2605858"/>
              <a:gd name="connsiteX4" fmla="*/ 981977 w 9771975"/>
              <a:gd name="connsiteY4" fmla="*/ 1629897 h 2605858"/>
              <a:gd name="connsiteX5" fmla="*/ 1394278 w 9771975"/>
              <a:gd name="connsiteY5" fmla="*/ 1629897 h 2605858"/>
              <a:gd name="connsiteX6" fmla="*/ 1455963 w 9771975"/>
              <a:gd name="connsiteY6" fmla="*/ 1551849 h 2605858"/>
              <a:gd name="connsiteX7" fmla="*/ 1244895 w 9771975"/>
              <a:gd name="connsiteY7" fmla="*/ 842619 h 2605858"/>
              <a:gd name="connsiteX8" fmla="*/ 1189737 w 9771975"/>
              <a:gd name="connsiteY8" fmla="*/ 793804 h 2605858"/>
              <a:gd name="connsiteX9" fmla="*/ 7509987 w 9771975"/>
              <a:gd name="connsiteY9" fmla="*/ 0 h 2605858"/>
              <a:gd name="connsiteX10" fmla="*/ 8042349 w 9771975"/>
              <a:gd name="connsiteY10" fmla="*/ 0 h 2605858"/>
              <a:gd name="connsiteX11" fmla="*/ 8113777 w 9771975"/>
              <a:gd name="connsiteY11" fmla="*/ 48769 h 2605858"/>
              <a:gd name="connsiteX12" fmla="*/ 8597416 w 9771975"/>
              <a:gd name="connsiteY12" fmla="*/ 1506253 h 2605858"/>
              <a:gd name="connsiteX13" fmla="*/ 8649309 w 9771975"/>
              <a:gd name="connsiteY13" fmla="*/ 1548539 h 2605858"/>
              <a:gd name="connsiteX14" fmla="*/ 8698032 w 9771975"/>
              <a:gd name="connsiteY14" fmla="*/ 1506253 h 2605858"/>
              <a:gd name="connsiteX15" fmla="*/ 9133039 w 9771975"/>
              <a:gd name="connsiteY15" fmla="*/ 61822 h 2605858"/>
              <a:gd name="connsiteX16" fmla="*/ 9207685 w 9771975"/>
              <a:gd name="connsiteY16" fmla="*/ 0 h 2605858"/>
              <a:gd name="connsiteX17" fmla="*/ 9717339 w 9771975"/>
              <a:gd name="connsiteY17" fmla="*/ 0 h 2605858"/>
              <a:gd name="connsiteX18" fmla="*/ 9769233 w 9771975"/>
              <a:gd name="connsiteY18" fmla="*/ 65086 h 2605858"/>
              <a:gd name="connsiteX19" fmla="*/ 8957685 w 9771975"/>
              <a:gd name="connsiteY19" fmla="*/ 2557044 h 2605858"/>
              <a:gd name="connsiteX20" fmla="*/ 8892829 w 9771975"/>
              <a:gd name="connsiteY20" fmla="*/ 2602549 h 2605858"/>
              <a:gd name="connsiteX21" fmla="*/ 8373431 w 9771975"/>
              <a:gd name="connsiteY21" fmla="*/ 2602549 h 2605858"/>
              <a:gd name="connsiteX22" fmla="*/ 8305265 w 9771975"/>
              <a:gd name="connsiteY22" fmla="*/ 2553735 h 2605858"/>
              <a:gd name="connsiteX23" fmla="*/ 7844334 w 9771975"/>
              <a:gd name="connsiteY23" fmla="*/ 946683 h 2605858"/>
              <a:gd name="connsiteX24" fmla="*/ 7792440 w 9771975"/>
              <a:gd name="connsiteY24" fmla="*/ 897869 h 2605858"/>
              <a:gd name="connsiteX25" fmla="*/ 7737237 w 9771975"/>
              <a:gd name="connsiteY25" fmla="*/ 949945 h 2605858"/>
              <a:gd name="connsiteX26" fmla="*/ 7256817 w 9771975"/>
              <a:gd name="connsiteY26" fmla="*/ 2534246 h 2605858"/>
              <a:gd name="connsiteX27" fmla="*/ 7169161 w 9771975"/>
              <a:gd name="connsiteY27" fmla="*/ 2605858 h 2605858"/>
              <a:gd name="connsiteX28" fmla="*/ 6617313 w 9771975"/>
              <a:gd name="connsiteY28" fmla="*/ 2605858 h 2605858"/>
              <a:gd name="connsiteX29" fmla="*/ 6581598 w 9771975"/>
              <a:gd name="connsiteY29" fmla="*/ 2557090 h 2605858"/>
              <a:gd name="connsiteX30" fmla="*/ 7438606 w 9771975"/>
              <a:gd name="connsiteY30" fmla="*/ 48769 h 2605858"/>
              <a:gd name="connsiteX31" fmla="*/ 7509987 w 9771975"/>
              <a:gd name="connsiteY31" fmla="*/ 0 h 2605858"/>
              <a:gd name="connsiteX32" fmla="*/ 6461493 w 9771975"/>
              <a:gd name="connsiteY32" fmla="*/ 0 h 2605858"/>
              <a:gd name="connsiteX33" fmla="*/ 7003597 w 9771975"/>
              <a:gd name="connsiteY33" fmla="*/ 0 h 2605858"/>
              <a:gd name="connsiteX34" fmla="*/ 7048965 w 9771975"/>
              <a:gd name="connsiteY34" fmla="*/ 65039 h 2605858"/>
              <a:gd name="connsiteX35" fmla="*/ 6214756 w 9771975"/>
              <a:gd name="connsiteY35" fmla="*/ 2553781 h 2605858"/>
              <a:gd name="connsiteX36" fmla="*/ 6149809 w 9771975"/>
              <a:gd name="connsiteY36" fmla="*/ 2602594 h 2605858"/>
              <a:gd name="connsiteX37" fmla="*/ 5656425 w 9771975"/>
              <a:gd name="connsiteY37" fmla="*/ 2602594 h 2605858"/>
              <a:gd name="connsiteX38" fmla="*/ 5588215 w 9771975"/>
              <a:gd name="connsiteY38" fmla="*/ 2553781 h 2605858"/>
              <a:gd name="connsiteX39" fmla="*/ 5322035 w 9771975"/>
              <a:gd name="connsiteY39" fmla="*/ 1652649 h 2605858"/>
              <a:gd name="connsiteX40" fmla="*/ 5312336 w 9771975"/>
              <a:gd name="connsiteY40" fmla="*/ 1581036 h 2605858"/>
              <a:gd name="connsiteX41" fmla="*/ 5328516 w 9771975"/>
              <a:gd name="connsiteY41" fmla="*/ 1483455 h 2605858"/>
              <a:gd name="connsiteX42" fmla="*/ 5503824 w 9771975"/>
              <a:gd name="connsiteY42" fmla="*/ 956427 h 2605858"/>
              <a:gd name="connsiteX43" fmla="*/ 5568771 w 9771975"/>
              <a:gd name="connsiteY43" fmla="*/ 910876 h 2605858"/>
              <a:gd name="connsiteX44" fmla="*/ 5630409 w 9771975"/>
              <a:gd name="connsiteY44" fmla="*/ 959691 h 2605858"/>
              <a:gd name="connsiteX45" fmla="*/ 5841433 w 9771975"/>
              <a:gd name="connsiteY45" fmla="*/ 1512733 h 2605858"/>
              <a:gd name="connsiteX46" fmla="*/ 5893372 w 9771975"/>
              <a:gd name="connsiteY46" fmla="*/ 1551803 h 2605858"/>
              <a:gd name="connsiteX47" fmla="*/ 5948576 w 9771975"/>
              <a:gd name="connsiteY47" fmla="*/ 1502989 h 2605858"/>
              <a:gd name="connsiteX48" fmla="*/ 6396545 w 9771975"/>
              <a:gd name="connsiteY48" fmla="*/ 45550 h 2605858"/>
              <a:gd name="connsiteX49" fmla="*/ 6461493 w 9771975"/>
              <a:gd name="connsiteY49" fmla="*/ 0 h 2605858"/>
              <a:gd name="connsiteX50" fmla="*/ 1981842 w 9771975"/>
              <a:gd name="connsiteY50" fmla="*/ 0 h 2605858"/>
              <a:gd name="connsiteX51" fmla="*/ 2510986 w 9771975"/>
              <a:gd name="connsiteY51" fmla="*/ 0 h 2605858"/>
              <a:gd name="connsiteX52" fmla="*/ 2582369 w 9771975"/>
              <a:gd name="connsiteY52" fmla="*/ 48769 h 2605858"/>
              <a:gd name="connsiteX53" fmla="*/ 3014112 w 9771975"/>
              <a:gd name="connsiteY53" fmla="*/ 1476973 h 2605858"/>
              <a:gd name="connsiteX54" fmla="*/ 3082231 w 9771975"/>
              <a:gd name="connsiteY54" fmla="*/ 1542059 h 2605858"/>
              <a:gd name="connsiteX55" fmla="*/ 3156924 w 9771975"/>
              <a:gd name="connsiteY55" fmla="*/ 1476973 h 2605858"/>
              <a:gd name="connsiteX56" fmla="*/ 3526984 w 9771975"/>
              <a:gd name="connsiteY56" fmla="*/ 566097 h 2605858"/>
              <a:gd name="connsiteX57" fmla="*/ 3728216 w 9771975"/>
              <a:gd name="connsiteY57" fmla="*/ 439236 h 2605858"/>
              <a:gd name="connsiteX58" fmla="*/ 3935976 w 9771975"/>
              <a:gd name="connsiteY58" fmla="*/ 569361 h 2605858"/>
              <a:gd name="connsiteX59" fmla="*/ 4315826 w 9771975"/>
              <a:gd name="connsiteY59" fmla="*/ 1496463 h 2605858"/>
              <a:gd name="connsiteX60" fmla="*/ 4383991 w 9771975"/>
              <a:gd name="connsiteY60" fmla="*/ 1545277 h 2605858"/>
              <a:gd name="connsiteX61" fmla="*/ 4448893 w 9771975"/>
              <a:gd name="connsiteY61" fmla="*/ 1496463 h 2605858"/>
              <a:gd name="connsiteX62" fmla="*/ 4883855 w 9771975"/>
              <a:gd name="connsiteY62" fmla="*/ 52032 h 2605858"/>
              <a:gd name="connsiteX63" fmla="*/ 4958501 w 9771975"/>
              <a:gd name="connsiteY63" fmla="*/ 0 h 2605858"/>
              <a:gd name="connsiteX64" fmla="*/ 5477900 w 9771975"/>
              <a:gd name="connsiteY64" fmla="*/ 0 h 2605858"/>
              <a:gd name="connsiteX65" fmla="*/ 5533057 w 9771975"/>
              <a:gd name="connsiteY65" fmla="*/ 65086 h 2605858"/>
              <a:gd name="connsiteX66" fmla="*/ 4702111 w 9771975"/>
              <a:gd name="connsiteY66" fmla="*/ 2553781 h 2605858"/>
              <a:gd name="connsiteX67" fmla="*/ 4637209 w 9771975"/>
              <a:gd name="connsiteY67" fmla="*/ 2602594 h 2605858"/>
              <a:gd name="connsiteX68" fmla="*/ 4160006 w 9771975"/>
              <a:gd name="connsiteY68" fmla="*/ 2602594 h 2605858"/>
              <a:gd name="connsiteX69" fmla="*/ 4091841 w 9771975"/>
              <a:gd name="connsiteY69" fmla="*/ 2553781 h 2605858"/>
              <a:gd name="connsiteX70" fmla="*/ 3809435 w 9771975"/>
              <a:gd name="connsiteY70" fmla="*/ 1607099 h 2605858"/>
              <a:gd name="connsiteX71" fmla="*/ 3734789 w 9771975"/>
              <a:gd name="connsiteY71" fmla="*/ 1542013 h 2605858"/>
              <a:gd name="connsiteX72" fmla="*/ 3656880 w 9771975"/>
              <a:gd name="connsiteY72" fmla="*/ 1607099 h 2605858"/>
              <a:gd name="connsiteX73" fmla="*/ 3374427 w 9771975"/>
              <a:gd name="connsiteY73" fmla="*/ 2553781 h 2605858"/>
              <a:gd name="connsiteX74" fmla="*/ 3306262 w 9771975"/>
              <a:gd name="connsiteY74" fmla="*/ 2602594 h 2605858"/>
              <a:gd name="connsiteX75" fmla="*/ 2822624 w 9771975"/>
              <a:gd name="connsiteY75" fmla="*/ 2602594 h 2605858"/>
              <a:gd name="connsiteX76" fmla="*/ 2757723 w 9771975"/>
              <a:gd name="connsiteY76" fmla="*/ 2553781 h 2605858"/>
              <a:gd name="connsiteX77" fmla="*/ 1929949 w 9771975"/>
              <a:gd name="connsiteY77" fmla="*/ 71566 h 2605858"/>
              <a:gd name="connsiteX78" fmla="*/ 1981842 w 9771975"/>
              <a:gd name="connsiteY78" fmla="*/ 0 h 2605858"/>
              <a:gd name="connsiteX79" fmla="*/ 923603 w 9771975"/>
              <a:gd name="connsiteY79" fmla="*/ 0 h 2605858"/>
              <a:gd name="connsiteX80" fmla="*/ 1455963 w 9771975"/>
              <a:gd name="connsiteY80" fmla="*/ 0 h 2605858"/>
              <a:gd name="connsiteX81" fmla="*/ 1530610 w 9771975"/>
              <a:gd name="connsiteY81" fmla="*/ 55296 h 2605858"/>
              <a:gd name="connsiteX82" fmla="*/ 2371345 w 9771975"/>
              <a:gd name="connsiteY82" fmla="*/ 2521238 h 2605858"/>
              <a:gd name="connsiteX83" fmla="*/ 2322760 w 9771975"/>
              <a:gd name="connsiteY83" fmla="*/ 2602594 h 2605858"/>
              <a:gd name="connsiteX84" fmla="*/ 1816370 w 9771975"/>
              <a:gd name="connsiteY84" fmla="*/ 2602594 h 2605858"/>
              <a:gd name="connsiteX85" fmla="*/ 1744942 w 9771975"/>
              <a:gd name="connsiteY85" fmla="*/ 2544036 h 2605858"/>
              <a:gd name="connsiteX86" fmla="*/ 1647543 w 9771975"/>
              <a:gd name="connsiteY86" fmla="*/ 2225227 h 2605858"/>
              <a:gd name="connsiteX87" fmla="*/ 1481979 w 9771975"/>
              <a:gd name="connsiteY87" fmla="*/ 2111327 h 2605858"/>
              <a:gd name="connsiteX88" fmla="*/ 894416 w 9771975"/>
              <a:gd name="connsiteY88" fmla="*/ 2111327 h 2605858"/>
              <a:gd name="connsiteX89" fmla="*/ 728851 w 9771975"/>
              <a:gd name="connsiteY89" fmla="*/ 2225227 h 2605858"/>
              <a:gd name="connsiteX90" fmla="*/ 631453 w 9771975"/>
              <a:gd name="connsiteY90" fmla="*/ 2540819 h 2605858"/>
              <a:gd name="connsiteX91" fmla="*/ 560024 w 9771975"/>
              <a:gd name="connsiteY91" fmla="*/ 2602594 h 2605858"/>
              <a:gd name="connsiteX92" fmla="*/ 53634 w 9771975"/>
              <a:gd name="connsiteY92" fmla="*/ 2602594 h 2605858"/>
              <a:gd name="connsiteX93" fmla="*/ 4911 w 9771975"/>
              <a:gd name="connsiteY93" fmla="*/ 2521238 h 2605858"/>
              <a:gd name="connsiteX94" fmla="*/ 848956 w 9771975"/>
              <a:gd name="connsiteY94" fmla="*/ 55296 h 2605858"/>
              <a:gd name="connsiteX95" fmla="*/ 923603 w 9771975"/>
              <a:gd name="connsiteY95" fmla="*/ 0 h 2605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</a:cxnLst>
            <a:rect l="l" t="t" r="r" b="b"/>
            <a:pathLst>
              <a:path w="9771975" h="2605858">
                <a:moveTo>
                  <a:pt x="1189737" y="793804"/>
                </a:moveTo>
                <a:cubicBezTo>
                  <a:pt x="1163767" y="793804"/>
                  <a:pt x="1144278" y="803595"/>
                  <a:pt x="1131270" y="842619"/>
                </a:cubicBezTo>
                <a:lnTo>
                  <a:pt x="920294" y="1551849"/>
                </a:lnTo>
                <a:cubicBezTo>
                  <a:pt x="917030" y="1558377"/>
                  <a:pt x="917030" y="1564857"/>
                  <a:pt x="917030" y="1571385"/>
                </a:cubicBezTo>
                <a:cubicBezTo>
                  <a:pt x="917030" y="1607099"/>
                  <a:pt x="946310" y="1629897"/>
                  <a:pt x="981977" y="1629897"/>
                </a:cubicBezTo>
                <a:lnTo>
                  <a:pt x="1394278" y="1629897"/>
                </a:lnTo>
                <a:cubicBezTo>
                  <a:pt x="1433211" y="1629897"/>
                  <a:pt x="1468925" y="1597354"/>
                  <a:pt x="1455963" y="1551849"/>
                </a:cubicBezTo>
                <a:lnTo>
                  <a:pt x="1244895" y="842619"/>
                </a:lnTo>
                <a:cubicBezTo>
                  <a:pt x="1231887" y="803550"/>
                  <a:pt x="1215661" y="793804"/>
                  <a:pt x="1189737" y="793804"/>
                </a:cubicBezTo>
                <a:close/>
                <a:moveTo>
                  <a:pt x="7509987" y="0"/>
                </a:moveTo>
                <a:lnTo>
                  <a:pt x="8042349" y="0"/>
                </a:lnTo>
                <a:cubicBezTo>
                  <a:pt x="8084499" y="0"/>
                  <a:pt x="8104033" y="16225"/>
                  <a:pt x="8113777" y="48769"/>
                </a:cubicBezTo>
                <a:lnTo>
                  <a:pt x="8597416" y="1506253"/>
                </a:lnTo>
                <a:cubicBezTo>
                  <a:pt x="8610377" y="1538796"/>
                  <a:pt x="8629866" y="1548539"/>
                  <a:pt x="8649309" y="1548539"/>
                </a:cubicBezTo>
                <a:cubicBezTo>
                  <a:pt x="8668844" y="1548539"/>
                  <a:pt x="8688333" y="1538796"/>
                  <a:pt x="8698032" y="1506253"/>
                </a:cubicBezTo>
                <a:lnTo>
                  <a:pt x="9133039" y="61822"/>
                </a:lnTo>
                <a:cubicBezTo>
                  <a:pt x="9145955" y="16272"/>
                  <a:pt x="9168661" y="0"/>
                  <a:pt x="9207685" y="0"/>
                </a:cubicBezTo>
                <a:lnTo>
                  <a:pt x="9717339" y="0"/>
                </a:lnTo>
                <a:cubicBezTo>
                  <a:pt x="9762799" y="0"/>
                  <a:pt x="9779024" y="35806"/>
                  <a:pt x="9769233" y="65086"/>
                </a:cubicBezTo>
                <a:lnTo>
                  <a:pt x="8957685" y="2557044"/>
                </a:lnTo>
                <a:cubicBezTo>
                  <a:pt x="8948032" y="2583014"/>
                  <a:pt x="8928543" y="2602549"/>
                  <a:pt x="8892829" y="2602549"/>
                </a:cubicBezTo>
                <a:lnTo>
                  <a:pt x="8373431" y="2602549"/>
                </a:lnTo>
                <a:cubicBezTo>
                  <a:pt x="8337717" y="2602549"/>
                  <a:pt x="8314963" y="2583014"/>
                  <a:pt x="8305265" y="2553735"/>
                </a:cubicBezTo>
                <a:lnTo>
                  <a:pt x="7844334" y="946683"/>
                </a:lnTo>
                <a:cubicBezTo>
                  <a:pt x="7834589" y="914139"/>
                  <a:pt x="7811883" y="897869"/>
                  <a:pt x="7792440" y="897869"/>
                </a:cubicBezTo>
                <a:cubicBezTo>
                  <a:pt x="7769733" y="897869"/>
                  <a:pt x="7746981" y="914139"/>
                  <a:pt x="7737237" y="949945"/>
                </a:cubicBezTo>
                <a:lnTo>
                  <a:pt x="7256817" y="2534246"/>
                </a:lnTo>
                <a:cubicBezTo>
                  <a:pt x="7243807" y="2576579"/>
                  <a:pt x="7208140" y="2605858"/>
                  <a:pt x="7169161" y="2605858"/>
                </a:cubicBezTo>
                <a:lnTo>
                  <a:pt x="6617313" y="2605858"/>
                </a:lnTo>
                <a:cubicBezTo>
                  <a:pt x="6588126" y="2605858"/>
                  <a:pt x="6575117" y="2576579"/>
                  <a:pt x="6581598" y="2557090"/>
                </a:cubicBezTo>
                <a:lnTo>
                  <a:pt x="7438606" y="48769"/>
                </a:lnTo>
                <a:cubicBezTo>
                  <a:pt x="7448350" y="19489"/>
                  <a:pt x="7471056" y="0"/>
                  <a:pt x="7509987" y="0"/>
                </a:cubicBezTo>
                <a:close/>
                <a:moveTo>
                  <a:pt x="6461493" y="0"/>
                </a:moveTo>
                <a:lnTo>
                  <a:pt x="7003597" y="0"/>
                </a:lnTo>
                <a:cubicBezTo>
                  <a:pt x="7049011" y="0"/>
                  <a:pt x="7058755" y="35806"/>
                  <a:pt x="7048965" y="65039"/>
                </a:cubicBezTo>
                <a:lnTo>
                  <a:pt x="6214756" y="2553781"/>
                </a:lnTo>
                <a:cubicBezTo>
                  <a:pt x="6205012" y="2583060"/>
                  <a:pt x="6185522" y="2602594"/>
                  <a:pt x="6149809" y="2602594"/>
                </a:cubicBezTo>
                <a:lnTo>
                  <a:pt x="5656425" y="2602594"/>
                </a:lnTo>
                <a:cubicBezTo>
                  <a:pt x="5620711" y="2602594"/>
                  <a:pt x="5597959" y="2583060"/>
                  <a:pt x="5588215" y="2553781"/>
                </a:cubicBezTo>
                <a:lnTo>
                  <a:pt x="5322035" y="1652649"/>
                </a:lnTo>
                <a:cubicBezTo>
                  <a:pt x="5315553" y="1633115"/>
                  <a:pt x="5312336" y="1607052"/>
                  <a:pt x="5312336" y="1581036"/>
                </a:cubicBezTo>
                <a:cubicBezTo>
                  <a:pt x="5312336" y="1548539"/>
                  <a:pt x="5318817" y="1515997"/>
                  <a:pt x="5328516" y="1483455"/>
                </a:cubicBezTo>
                <a:lnTo>
                  <a:pt x="5503824" y="956427"/>
                </a:lnTo>
                <a:cubicBezTo>
                  <a:pt x="5516832" y="923884"/>
                  <a:pt x="5539538" y="910876"/>
                  <a:pt x="5568771" y="910876"/>
                </a:cubicBezTo>
                <a:cubicBezTo>
                  <a:pt x="5597959" y="910876"/>
                  <a:pt x="5617448" y="923884"/>
                  <a:pt x="5630409" y="959691"/>
                </a:cubicBezTo>
                <a:lnTo>
                  <a:pt x="5841433" y="1512733"/>
                </a:lnTo>
                <a:cubicBezTo>
                  <a:pt x="5851177" y="1538750"/>
                  <a:pt x="5870666" y="1551803"/>
                  <a:pt x="5893372" y="1551803"/>
                </a:cubicBezTo>
                <a:cubicBezTo>
                  <a:pt x="5916079" y="1551803"/>
                  <a:pt x="5938877" y="1535532"/>
                  <a:pt x="5948576" y="1502989"/>
                </a:cubicBezTo>
                <a:lnTo>
                  <a:pt x="6396545" y="45550"/>
                </a:lnTo>
                <a:cubicBezTo>
                  <a:pt x="6403072" y="19489"/>
                  <a:pt x="6425778" y="0"/>
                  <a:pt x="6461493" y="0"/>
                </a:cubicBezTo>
                <a:close/>
                <a:moveTo>
                  <a:pt x="1981842" y="0"/>
                </a:moveTo>
                <a:lnTo>
                  <a:pt x="2510986" y="0"/>
                </a:lnTo>
                <a:cubicBezTo>
                  <a:pt x="2549872" y="0"/>
                  <a:pt x="2572624" y="16225"/>
                  <a:pt x="2582369" y="48769"/>
                </a:cubicBezTo>
                <a:lnTo>
                  <a:pt x="3014112" y="1476973"/>
                </a:lnTo>
                <a:cubicBezTo>
                  <a:pt x="3027075" y="1522570"/>
                  <a:pt x="3052998" y="1542059"/>
                  <a:pt x="3082231" y="1542059"/>
                </a:cubicBezTo>
                <a:cubicBezTo>
                  <a:pt x="3111511" y="1542059"/>
                  <a:pt x="3140652" y="1522524"/>
                  <a:pt x="3156924" y="1476973"/>
                </a:cubicBezTo>
                <a:lnTo>
                  <a:pt x="3526984" y="566097"/>
                </a:lnTo>
                <a:cubicBezTo>
                  <a:pt x="3559389" y="481523"/>
                  <a:pt x="3637298" y="439236"/>
                  <a:pt x="3728216" y="439236"/>
                </a:cubicBezTo>
                <a:cubicBezTo>
                  <a:pt x="3822352" y="439236"/>
                  <a:pt x="3900307" y="481523"/>
                  <a:pt x="3935976" y="569361"/>
                </a:cubicBezTo>
                <a:lnTo>
                  <a:pt x="4315826" y="1496463"/>
                </a:lnTo>
                <a:cubicBezTo>
                  <a:pt x="4332051" y="1532269"/>
                  <a:pt x="4357976" y="1545277"/>
                  <a:pt x="4383991" y="1545277"/>
                </a:cubicBezTo>
                <a:cubicBezTo>
                  <a:pt x="4413179" y="1545277"/>
                  <a:pt x="4439149" y="1532222"/>
                  <a:pt x="4448893" y="1496463"/>
                </a:cubicBezTo>
                <a:lnTo>
                  <a:pt x="4883855" y="52032"/>
                </a:lnTo>
                <a:cubicBezTo>
                  <a:pt x="4893599" y="16272"/>
                  <a:pt x="4916352" y="0"/>
                  <a:pt x="4958501" y="0"/>
                </a:cubicBezTo>
                <a:lnTo>
                  <a:pt x="5477900" y="0"/>
                </a:lnTo>
                <a:cubicBezTo>
                  <a:pt x="5526623" y="0"/>
                  <a:pt x="5542801" y="35806"/>
                  <a:pt x="5533057" y="65086"/>
                </a:cubicBezTo>
                <a:lnTo>
                  <a:pt x="4702111" y="2553781"/>
                </a:lnTo>
                <a:cubicBezTo>
                  <a:pt x="4692367" y="2583060"/>
                  <a:pt x="4669661" y="2602594"/>
                  <a:pt x="4637209" y="2602594"/>
                </a:cubicBezTo>
                <a:lnTo>
                  <a:pt x="4160006" y="2602594"/>
                </a:lnTo>
                <a:cubicBezTo>
                  <a:pt x="4124292" y="2602594"/>
                  <a:pt x="4101586" y="2583060"/>
                  <a:pt x="4091841" y="2553781"/>
                </a:cubicBezTo>
                <a:lnTo>
                  <a:pt x="3809435" y="1607099"/>
                </a:lnTo>
                <a:cubicBezTo>
                  <a:pt x="3796474" y="1561547"/>
                  <a:pt x="3770458" y="1542013"/>
                  <a:pt x="3734789" y="1542013"/>
                </a:cubicBezTo>
                <a:cubicBezTo>
                  <a:pt x="3695858" y="1542013"/>
                  <a:pt x="3669841" y="1561547"/>
                  <a:pt x="3656880" y="1607099"/>
                </a:cubicBezTo>
                <a:lnTo>
                  <a:pt x="3374427" y="2553781"/>
                </a:lnTo>
                <a:cubicBezTo>
                  <a:pt x="3364684" y="2583060"/>
                  <a:pt x="3341977" y="2602594"/>
                  <a:pt x="3306262" y="2602594"/>
                </a:cubicBezTo>
                <a:lnTo>
                  <a:pt x="2822624" y="2602594"/>
                </a:lnTo>
                <a:cubicBezTo>
                  <a:pt x="2790174" y="2602594"/>
                  <a:pt x="2767468" y="2583060"/>
                  <a:pt x="2757723" y="2553781"/>
                </a:cubicBezTo>
                <a:lnTo>
                  <a:pt x="1929949" y="71566"/>
                </a:lnTo>
                <a:cubicBezTo>
                  <a:pt x="1916895" y="32542"/>
                  <a:pt x="1942911" y="0"/>
                  <a:pt x="1981842" y="0"/>
                </a:cubicBezTo>
                <a:close/>
                <a:moveTo>
                  <a:pt x="923603" y="0"/>
                </a:moveTo>
                <a:lnTo>
                  <a:pt x="1455963" y="0"/>
                </a:lnTo>
                <a:cubicBezTo>
                  <a:pt x="1498113" y="0"/>
                  <a:pt x="1517602" y="19535"/>
                  <a:pt x="1530610" y="55296"/>
                </a:cubicBezTo>
                <a:lnTo>
                  <a:pt x="2371345" y="2521238"/>
                </a:lnTo>
                <a:cubicBezTo>
                  <a:pt x="2387570" y="2566835"/>
                  <a:pt x="2364864" y="2602594"/>
                  <a:pt x="2322760" y="2602594"/>
                </a:cubicBezTo>
                <a:lnTo>
                  <a:pt x="1816370" y="2602594"/>
                </a:lnTo>
                <a:cubicBezTo>
                  <a:pt x="1780656" y="2602594"/>
                  <a:pt x="1757950" y="2583060"/>
                  <a:pt x="1744942" y="2544036"/>
                </a:cubicBezTo>
                <a:lnTo>
                  <a:pt x="1647543" y="2225227"/>
                </a:lnTo>
                <a:cubicBezTo>
                  <a:pt x="1621573" y="2140607"/>
                  <a:pt x="1579377" y="2111327"/>
                  <a:pt x="1481979" y="2111327"/>
                </a:cubicBezTo>
                <a:lnTo>
                  <a:pt x="894416" y="2111327"/>
                </a:lnTo>
                <a:cubicBezTo>
                  <a:pt x="797017" y="2111327"/>
                  <a:pt x="754821" y="2140652"/>
                  <a:pt x="728851" y="2225227"/>
                </a:cubicBezTo>
                <a:lnTo>
                  <a:pt x="631453" y="2540819"/>
                </a:lnTo>
                <a:cubicBezTo>
                  <a:pt x="618445" y="2583060"/>
                  <a:pt x="595738" y="2602594"/>
                  <a:pt x="560024" y="2602594"/>
                </a:cubicBezTo>
                <a:lnTo>
                  <a:pt x="53634" y="2602594"/>
                </a:lnTo>
                <a:cubicBezTo>
                  <a:pt x="14656" y="2602594"/>
                  <a:pt x="-11315" y="2566835"/>
                  <a:pt x="4911" y="2521238"/>
                </a:cubicBezTo>
                <a:lnTo>
                  <a:pt x="848956" y="55296"/>
                </a:lnTo>
                <a:cubicBezTo>
                  <a:pt x="861919" y="19489"/>
                  <a:pt x="881408" y="0"/>
                  <a:pt x="923603" y="0"/>
                </a:cubicBezTo>
                <a:close/>
              </a:path>
            </a:pathLst>
          </a:custGeom>
          <a:solidFill>
            <a:schemeClr val="tx2"/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800">
                <a:solidFill>
                  <a:schemeClr val="accent1">
                    <a:alpha val="60000"/>
                  </a:schemeClr>
                </a:solidFill>
              </a:defRPr>
            </a:lvl1pPr>
          </a:lstStyle>
          <a:p>
            <a:pPr lvl="0"/>
            <a:r>
              <a:rPr lang="nl-NL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923820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en inhoud 2/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hthoekige driehoek 10">
            <a:extLst>
              <a:ext uri="{FF2B5EF4-FFF2-40B4-BE49-F238E27FC236}">
                <a16:creationId xmlns:a16="http://schemas.microsoft.com/office/drawing/2014/main" id="{94A6588A-DDE2-FD4D-62CF-2F27C1F715F8}"/>
              </a:ext>
            </a:extLst>
          </p:cNvPr>
          <p:cNvSpPr/>
          <p:nvPr userDrawn="1"/>
        </p:nvSpPr>
        <p:spPr>
          <a:xfrm rot="10800000" flipV="1">
            <a:off x="11443200" y="4683600"/>
            <a:ext cx="748800" cy="2174400"/>
          </a:xfrm>
          <a:prstGeom prst="rt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pPr algn="ctr"/>
            <a:endParaRPr lang="nl-NL" sz="3200">
              <a:latin typeface="+mj-lt"/>
            </a:endParaRP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F4D43305-AA05-60F9-16B2-75E0C565FA48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7546254" y="1038224"/>
            <a:ext cx="3904363" cy="5069563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nl-NL" noProof="0"/>
              <a:t>Dit vak is voor grafieken, tabellen of Smart-Art, maar niet voor afbeeldingen</a:t>
            </a:r>
          </a:p>
          <a:p>
            <a:pPr lvl="0"/>
            <a:endParaRPr lang="nl-NL" noProof="0"/>
          </a:p>
          <a:p>
            <a:pPr lvl="0"/>
            <a:endParaRPr lang="nl-NL" noProof="0"/>
          </a:p>
          <a:p>
            <a:pPr lvl="0"/>
            <a:endParaRPr lang="nl-NL" noProof="0"/>
          </a:p>
          <a:p>
            <a:pPr lvl="0"/>
            <a:endParaRPr lang="nl-NL" noProof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94FF1A-BFAA-3978-B3EB-0203E7617E19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1028701" y="2280987"/>
            <a:ext cx="6253163" cy="3826800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nl-NL"/>
              <a:t>Klik hier om een opsomming te starten, 24 pt.</a:t>
            </a:r>
          </a:p>
          <a:p>
            <a:pPr marL="801688" lvl="1" indent="-350838" algn="l" defTabSz="3556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72000"/>
              <a:buFontTx/>
              <a:buBlip>
                <a:blip r:embed="rId2"/>
              </a:buBlip>
            </a:pPr>
            <a:r>
              <a:rPr lang="nl-NL" sz="2000" kern="120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Sub, 20 pt.</a:t>
            </a:r>
          </a:p>
          <a:p>
            <a:pPr marL="0" lvl="2" indent="0" algn="l" defTabSz="3556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60000"/>
              <a:buFont typeface="Arial" panose="020B0604020202020204" pitchFamily="34" charset="0"/>
              <a:buNone/>
            </a:pPr>
            <a:r>
              <a:rPr lang="nl-NL" sz="2400" kern="120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Platte tekst, 24 pt.</a:t>
            </a:r>
          </a:p>
          <a:p>
            <a:pPr marL="0" marR="0" lvl="3" indent="0" algn="l" defTabSz="355600" rtl="0" eaLnBrk="1" fontAlgn="auto" latinLnBrk="0" hangingPunct="1"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  <a:buClrTx/>
              <a:buSzPct val="60000"/>
              <a:buFont typeface="Arial" panose="020B0604020202020204" pitchFamily="34" charset="0"/>
              <a:buNone/>
              <a:tabLst/>
              <a:defRPr/>
            </a:pPr>
            <a:r>
              <a:rPr lang="nl-NL" sz="3200" kern="1200" noProof="0">
                <a:solidFill>
                  <a:schemeClr val="tx2"/>
                </a:solidFill>
                <a:latin typeface="Poppins SemiBold" panose="00000700000000000000" pitchFamily="2" charset="0"/>
                <a:ea typeface="+mn-ea"/>
                <a:cs typeface="Poppins SemiBold" panose="00000700000000000000" pitchFamily="2" charset="0"/>
              </a:rPr>
              <a:t>Alt. kop, 32 pt.</a:t>
            </a:r>
            <a:endParaRPr lang="nl-NL"/>
          </a:p>
          <a:p>
            <a:pPr marL="450850" lvl="4" indent="-450850" algn="l" defTabSz="3556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72000"/>
              <a:buFont typeface="Wingdings 3" panose="05040102010807070707" pitchFamily="18" charset="2"/>
              <a:buChar char="{"/>
            </a:pPr>
            <a:r>
              <a:rPr lang="nl-NL" sz="2400" kern="120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Speciaal, 24 pt.  </a:t>
            </a:r>
          </a:p>
          <a:p>
            <a:pPr marL="452438" lvl="5" indent="-452438" algn="l" defTabSz="3556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100000"/>
              <a:buFont typeface="+mj-lt"/>
              <a:buAutoNum type="arabicPeriod"/>
            </a:pPr>
            <a:r>
              <a:rPr lang="nl-NL" sz="2400" kern="120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Nummering, 24 pt.</a:t>
            </a:r>
          </a:p>
          <a:p>
            <a:pPr marL="901700" lvl="6" indent="-449263" algn="l" defTabSz="3556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72000"/>
              <a:buFontTx/>
              <a:buBlip>
                <a:blip r:embed="rId3"/>
              </a:buBlip>
            </a:pPr>
            <a:r>
              <a:rPr lang="nl-NL" sz="2400" kern="120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#Sub, 24 pt.</a:t>
            </a:r>
          </a:p>
          <a:p>
            <a:pPr marL="1252538" lvl="7" indent="-350838" algn="l" defTabSz="3556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72000"/>
              <a:buFontTx/>
              <a:buBlip>
                <a:blip r:embed="rId2"/>
              </a:buBlip>
            </a:pPr>
            <a:r>
              <a:rPr lang="nl-NL" sz="2000" kern="120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#Sub-sub, 20 pt.</a:t>
            </a:r>
          </a:p>
          <a:p>
            <a:pPr marL="0" lvl="8" indent="0" algn="l" defTabSz="3556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60000"/>
              <a:buFont typeface="Arial" panose="020B0604020202020204" pitchFamily="34" charset="0"/>
              <a:buNone/>
            </a:pPr>
            <a:r>
              <a:rPr lang="nl-NL" sz="1000" kern="1200" noProof="0">
                <a:solidFill>
                  <a:schemeClr val="accent1"/>
                </a:solidFill>
                <a:latin typeface="+mj-lt"/>
                <a:ea typeface="+mn-ea"/>
                <a:cs typeface="+mn-cs"/>
              </a:rPr>
              <a:t>Bron, 10 pt.</a:t>
            </a:r>
          </a:p>
        </p:txBody>
      </p:sp>
      <p:sp>
        <p:nvSpPr>
          <p:cNvPr id="8" name="Parallelogram 7" hidden="1">
            <a:extLst>
              <a:ext uri="{FF2B5EF4-FFF2-40B4-BE49-F238E27FC236}">
                <a16:creationId xmlns:a16="http://schemas.microsoft.com/office/drawing/2014/main" id="{9C0F4514-0FE0-C63E-E1CB-C892D23539FE}"/>
              </a:ext>
            </a:extLst>
          </p:cNvPr>
          <p:cNvSpPr/>
          <p:nvPr userDrawn="1"/>
        </p:nvSpPr>
        <p:spPr>
          <a:xfrm>
            <a:off x="5360337" y="0"/>
            <a:ext cx="8480842" cy="6858000"/>
          </a:xfrm>
          <a:prstGeom prst="parallelogram">
            <a:avLst>
              <a:gd name="adj" fmla="val 3441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pPr algn="ctr"/>
            <a:endParaRPr lang="nl-NL" sz="3200" err="1">
              <a:latin typeface="+mj-lt"/>
            </a:endParaRPr>
          </a:p>
        </p:txBody>
      </p:sp>
      <p:sp>
        <p:nvSpPr>
          <p:cNvPr id="21" name="Date Placeholder 20">
            <a:extLst>
              <a:ext uri="{FF2B5EF4-FFF2-40B4-BE49-F238E27FC236}">
                <a16:creationId xmlns:a16="http://schemas.microsoft.com/office/drawing/2014/main" id="{1E2AA0B7-A2B1-2F3C-E298-117DD6A3AE0E}"/>
              </a:ext>
            </a:extLst>
          </p:cNvPr>
          <p:cNvSpPr>
            <a:spLocks noGrp="1"/>
          </p:cNvSpPr>
          <p:nvPr>
            <p:ph type="dt" sz="half" idx="24"/>
          </p:nvPr>
        </p:nvSpPr>
        <p:spPr/>
        <p:txBody>
          <a:bodyPr/>
          <a:lstStyle/>
          <a:p>
            <a:fld id="{13063BDE-E31E-4E30-83DD-8EB9E111176A}" type="datetime1">
              <a:rPr lang="nl-NL" smtClean="0"/>
              <a:t>15-12-2025</a:t>
            </a:fld>
            <a:endParaRPr lang="nl-NL"/>
          </a:p>
        </p:txBody>
      </p:sp>
      <p:sp>
        <p:nvSpPr>
          <p:cNvPr id="22" name="Footer Placeholder 21">
            <a:extLst>
              <a:ext uri="{FF2B5EF4-FFF2-40B4-BE49-F238E27FC236}">
                <a16:creationId xmlns:a16="http://schemas.microsoft.com/office/drawing/2014/main" id="{0C281454-5984-D619-0FA5-29F3632A5FF2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>
            <a:lvl1pPr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nl-NL"/>
              <a:t>Naam van de spreker</a:t>
            </a:r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2CA2CA31-DA8A-2FB2-1CBD-ACF0DF95D402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>
            <a:lvl1pPr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3EE1B8E6-F55C-4747-87B1-31D6918D6AA3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705C710C-098A-CF27-41D8-A5AB7BEFA54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8701" y="749310"/>
            <a:ext cx="6253163" cy="1322278"/>
          </a:xfrm>
        </p:spPr>
        <p:txBody>
          <a:bodyPr/>
          <a:lstStyle/>
          <a:p>
            <a:r>
              <a:rPr lang="nl-NL"/>
              <a:t>Titel van deze dia (Koppen, 40 pt.)</a:t>
            </a:r>
          </a:p>
        </p:txBody>
      </p:sp>
      <p:cxnSp>
        <p:nvCxnSpPr>
          <p:cNvPr id="10" name="Rechte verbindingslijn 9">
            <a:extLst>
              <a:ext uri="{FF2B5EF4-FFF2-40B4-BE49-F238E27FC236}">
                <a16:creationId xmlns:a16="http://schemas.microsoft.com/office/drawing/2014/main" id="{3CA0A244-7567-AAF1-B7D6-3A5D4805D589}"/>
              </a:ext>
            </a:extLst>
          </p:cNvPr>
          <p:cNvCxnSpPr>
            <a:cxnSpLocks/>
          </p:cNvCxnSpPr>
          <p:nvPr userDrawn="1"/>
        </p:nvCxnSpPr>
        <p:spPr>
          <a:xfrm rot="17340000">
            <a:off x="-874069" y="1225394"/>
            <a:ext cx="2592000" cy="0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LOGO">
            <a:extLst>
              <a:ext uri="{FF2B5EF4-FFF2-40B4-BE49-F238E27FC236}">
                <a16:creationId xmlns:a16="http://schemas.microsoft.com/office/drawing/2014/main" id="{E1651C31-F397-57E9-7502-5C8E82F99B76}"/>
              </a:ext>
            </a:extLst>
          </p:cNvPr>
          <p:cNvSpPr>
            <a:spLocks noGrp="1" noChangeAspect="1"/>
          </p:cNvSpPr>
          <p:nvPr>
            <p:ph type="body" sz="quarter" idx="29" hasCustomPrompt="1"/>
          </p:nvPr>
        </p:nvSpPr>
        <p:spPr>
          <a:xfrm>
            <a:off x="10546117" y="506798"/>
            <a:ext cx="904501" cy="241200"/>
          </a:xfrm>
          <a:custGeom>
            <a:avLst/>
            <a:gdLst>
              <a:gd name="connsiteX0" fmla="*/ 1189737 w 9771975"/>
              <a:gd name="connsiteY0" fmla="*/ 793804 h 2605858"/>
              <a:gd name="connsiteX1" fmla="*/ 1131270 w 9771975"/>
              <a:gd name="connsiteY1" fmla="*/ 842619 h 2605858"/>
              <a:gd name="connsiteX2" fmla="*/ 920294 w 9771975"/>
              <a:gd name="connsiteY2" fmla="*/ 1551849 h 2605858"/>
              <a:gd name="connsiteX3" fmla="*/ 917030 w 9771975"/>
              <a:gd name="connsiteY3" fmla="*/ 1571385 h 2605858"/>
              <a:gd name="connsiteX4" fmla="*/ 981977 w 9771975"/>
              <a:gd name="connsiteY4" fmla="*/ 1629897 h 2605858"/>
              <a:gd name="connsiteX5" fmla="*/ 1394278 w 9771975"/>
              <a:gd name="connsiteY5" fmla="*/ 1629897 h 2605858"/>
              <a:gd name="connsiteX6" fmla="*/ 1455963 w 9771975"/>
              <a:gd name="connsiteY6" fmla="*/ 1551849 h 2605858"/>
              <a:gd name="connsiteX7" fmla="*/ 1244895 w 9771975"/>
              <a:gd name="connsiteY7" fmla="*/ 842619 h 2605858"/>
              <a:gd name="connsiteX8" fmla="*/ 1189737 w 9771975"/>
              <a:gd name="connsiteY8" fmla="*/ 793804 h 2605858"/>
              <a:gd name="connsiteX9" fmla="*/ 7509987 w 9771975"/>
              <a:gd name="connsiteY9" fmla="*/ 0 h 2605858"/>
              <a:gd name="connsiteX10" fmla="*/ 8042349 w 9771975"/>
              <a:gd name="connsiteY10" fmla="*/ 0 h 2605858"/>
              <a:gd name="connsiteX11" fmla="*/ 8113777 w 9771975"/>
              <a:gd name="connsiteY11" fmla="*/ 48769 h 2605858"/>
              <a:gd name="connsiteX12" fmla="*/ 8597416 w 9771975"/>
              <a:gd name="connsiteY12" fmla="*/ 1506253 h 2605858"/>
              <a:gd name="connsiteX13" fmla="*/ 8649309 w 9771975"/>
              <a:gd name="connsiteY13" fmla="*/ 1548539 h 2605858"/>
              <a:gd name="connsiteX14" fmla="*/ 8698032 w 9771975"/>
              <a:gd name="connsiteY14" fmla="*/ 1506253 h 2605858"/>
              <a:gd name="connsiteX15" fmla="*/ 9133039 w 9771975"/>
              <a:gd name="connsiteY15" fmla="*/ 61822 h 2605858"/>
              <a:gd name="connsiteX16" fmla="*/ 9207685 w 9771975"/>
              <a:gd name="connsiteY16" fmla="*/ 0 h 2605858"/>
              <a:gd name="connsiteX17" fmla="*/ 9717339 w 9771975"/>
              <a:gd name="connsiteY17" fmla="*/ 0 h 2605858"/>
              <a:gd name="connsiteX18" fmla="*/ 9769233 w 9771975"/>
              <a:gd name="connsiteY18" fmla="*/ 65086 h 2605858"/>
              <a:gd name="connsiteX19" fmla="*/ 8957685 w 9771975"/>
              <a:gd name="connsiteY19" fmla="*/ 2557044 h 2605858"/>
              <a:gd name="connsiteX20" fmla="*/ 8892829 w 9771975"/>
              <a:gd name="connsiteY20" fmla="*/ 2602549 h 2605858"/>
              <a:gd name="connsiteX21" fmla="*/ 8373431 w 9771975"/>
              <a:gd name="connsiteY21" fmla="*/ 2602549 h 2605858"/>
              <a:gd name="connsiteX22" fmla="*/ 8305265 w 9771975"/>
              <a:gd name="connsiteY22" fmla="*/ 2553735 h 2605858"/>
              <a:gd name="connsiteX23" fmla="*/ 7844334 w 9771975"/>
              <a:gd name="connsiteY23" fmla="*/ 946683 h 2605858"/>
              <a:gd name="connsiteX24" fmla="*/ 7792440 w 9771975"/>
              <a:gd name="connsiteY24" fmla="*/ 897869 h 2605858"/>
              <a:gd name="connsiteX25" fmla="*/ 7737237 w 9771975"/>
              <a:gd name="connsiteY25" fmla="*/ 949945 h 2605858"/>
              <a:gd name="connsiteX26" fmla="*/ 7256817 w 9771975"/>
              <a:gd name="connsiteY26" fmla="*/ 2534246 h 2605858"/>
              <a:gd name="connsiteX27" fmla="*/ 7169161 w 9771975"/>
              <a:gd name="connsiteY27" fmla="*/ 2605858 h 2605858"/>
              <a:gd name="connsiteX28" fmla="*/ 6617313 w 9771975"/>
              <a:gd name="connsiteY28" fmla="*/ 2605858 h 2605858"/>
              <a:gd name="connsiteX29" fmla="*/ 6581598 w 9771975"/>
              <a:gd name="connsiteY29" fmla="*/ 2557090 h 2605858"/>
              <a:gd name="connsiteX30" fmla="*/ 7438606 w 9771975"/>
              <a:gd name="connsiteY30" fmla="*/ 48769 h 2605858"/>
              <a:gd name="connsiteX31" fmla="*/ 7509987 w 9771975"/>
              <a:gd name="connsiteY31" fmla="*/ 0 h 2605858"/>
              <a:gd name="connsiteX32" fmla="*/ 6461493 w 9771975"/>
              <a:gd name="connsiteY32" fmla="*/ 0 h 2605858"/>
              <a:gd name="connsiteX33" fmla="*/ 7003597 w 9771975"/>
              <a:gd name="connsiteY33" fmla="*/ 0 h 2605858"/>
              <a:gd name="connsiteX34" fmla="*/ 7048965 w 9771975"/>
              <a:gd name="connsiteY34" fmla="*/ 65039 h 2605858"/>
              <a:gd name="connsiteX35" fmla="*/ 6214756 w 9771975"/>
              <a:gd name="connsiteY35" fmla="*/ 2553781 h 2605858"/>
              <a:gd name="connsiteX36" fmla="*/ 6149809 w 9771975"/>
              <a:gd name="connsiteY36" fmla="*/ 2602594 h 2605858"/>
              <a:gd name="connsiteX37" fmla="*/ 5656425 w 9771975"/>
              <a:gd name="connsiteY37" fmla="*/ 2602594 h 2605858"/>
              <a:gd name="connsiteX38" fmla="*/ 5588215 w 9771975"/>
              <a:gd name="connsiteY38" fmla="*/ 2553781 h 2605858"/>
              <a:gd name="connsiteX39" fmla="*/ 5322035 w 9771975"/>
              <a:gd name="connsiteY39" fmla="*/ 1652649 h 2605858"/>
              <a:gd name="connsiteX40" fmla="*/ 5312336 w 9771975"/>
              <a:gd name="connsiteY40" fmla="*/ 1581036 h 2605858"/>
              <a:gd name="connsiteX41" fmla="*/ 5328516 w 9771975"/>
              <a:gd name="connsiteY41" fmla="*/ 1483455 h 2605858"/>
              <a:gd name="connsiteX42" fmla="*/ 5503824 w 9771975"/>
              <a:gd name="connsiteY42" fmla="*/ 956427 h 2605858"/>
              <a:gd name="connsiteX43" fmla="*/ 5568771 w 9771975"/>
              <a:gd name="connsiteY43" fmla="*/ 910876 h 2605858"/>
              <a:gd name="connsiteX44" fmla="*/ 5630409 w 9771975"/>
              <a:gd name="connsiteY44" fmla="*/ 959691 h 2605858"/>
              <a:gd name="connsiteX45" fmla="*/ 5841433 w 9771975"/>
              <a:gd name="connsiteY45" fmla="*/ 1512733 h 2605858"/>
              <a:gd name="connsiteX46" fmla="*/ 5893372 w 9771975"/>
              <a:gd name="connsiteY46" fmla="*/ 1551803 h 2605858"/>
              <a:gd name="connsiteX47" fmla="*/ 5948576 w 9771975"/>
              <a:gd name="connsiteY47" fmla="*/ 1502989 h 2605858"/>
              <a:gd name="connsiteX48" fmla="*/ 6396545 w 9771975"/>
              <a:gd name="connsiteY48" fmla="*/ 45550 h 2605858"/>
              <a:gd name="connsiteX49" fmla="*/ 6461493 w 9771975"/>
              <a:gd name="connsiteY49" fmla="*/ 0 h 2605858"/>
              <a:gd name="connsiteX50" fmla="*/ 1981842 w 9771975"/>
              <a:gd name="connsiteY50" fmla="*/ 0 h 2605858"/>
              <a:gd name="connsiteX51" fmla="*/ 2510986 w 9771975"/>
              <a:gd name="connsiteY51" fmla="*/ 0 h 2605858"/>
              <a:gd name="connsiteX52" fmla="*/ 2582369 w 9771975"/>
              <a:gd name="connsiteY52" fmla="*/ 48769 h 2605858"/>
              <a:gd name="connsiteX53" fmla="*/ 3014112 w 9771975"/>
              <a:gd name="connsiteY53" fmla="*/ 1476973 h 2605858"/>
              <a:gd name="connsiteX54" fmla="*/ 3082231 w 9771975"/>
              <a:gd name="connsiteY54" fmla="*/ 1542059 h 2605858"/>
              <a:gd name="connsiteX55" fmla="*/ 3156924 w 9771975"/>
              <a:gd name="connsiteY55" fmla="*/ 1476973 h 2605858"/>
              <a:gd name="connsiteX56" fmla="*/ 3526984 w 9771975"/>
              <a:gd name="connsiteY56" fmla="*/ 566097 h 2605858"/>
              <a:gd name="connsiteX57" fmla="*/ 3728216 w 9771975"/>
              <a:gd name="connsiteY57" fmla="*/ 439236 h 2605858"/>
              <a:gd name="connsiteX58" fmla="*/ 3935976 w 9771975"/>
              <a:gd name="connsiteY58" fmla="*/ 569361 h 2605858"/>
              <a:gd name="connsiteX59" fmla="*/ 4315826 w 9771975"/>
              <a:gd name="connsiteY59" fmla="*/ 1496463 h 2605858"/>
              <a:gd name="connsiteX60" fmla="*/ 4383991 w 9771975"/>
              <a:gd name="connsiteY60" fmla="*/ 1545277 h 2605858"/>
              <a:gd name="connsiteX61" fmla="*/ 4448893 w 9771975"/>
              <a:gd name="connsiteY61" fmla="*/ 1496463 h 2605858"/>
              <a:gd name="connsiteX62" fmla="*/ 4883855 w 9771975"/>
              <a:gd name="connsiteY62" fmla="*/ 52032 h 2605858"/>
              <a:gd name="connsiteX63" fmla="*/ 4958501 w 9771975"/>
              <a:gd name="connsiteY63" fmla="*/ 0 h 2605858"/>
              <a:gd name="connsiteX64" fmla="*/ 5477900 w 9771975"/>
              <a:gd name="connsiteY64" fmla="*/ 0 h 2605858"/>
              <a:gd name="connsiteX65" fmla="*/ 5533057 w 9771975"/>
              <a:gd name="connsiteY65" fmla="*/ 65086 h 2605858"/>
              <a:gd name="connsiteX66" fmla="*/ 4702111 w 9771975"/>
              <a:gd name="connsiteY66" fmla="*/ 2553781 h 2605858"/>
              <a:gd name="connsiteX67" fmla="*/ 4637209 w 9771975"/>
              <a:gd name="connsiteY67" fmla="*/ 2602594 h 2605858"/>
              <a:gd name="connsiteX68" fmla="*/ 4160006 w 9771975"/>
              <a:gd name="connsiteY68" fmla="*/ 2602594 h 2605858"/>
              <a:gd name="connsiteX69" fmla="*/ 4091841 w 9771975"/>
              <a:gd name="connsiteY69" fmla="*/ 2553781 h 2605858"/>
              <a:gd name="connsiteX70" fmla="*/ 3809435 w 9771975"/>
              <a:gd name="connsiteY70" fmla="*/ 1607099 h 2605858"/>
              <a:gd name="connsiteX71" fmla="*/ 3734789 w 9771975"/>
              <a:gd name="connsiteY71" fmla="*/ 1542013 h 2605858"/>
              <a:gd name="connsiteX72" fmla="*/ 3656880 w 9771975"/>
              <a:gd name="connsiteY72" fmla="*/ 1607099 h 2605858"/>
              <a:gd name="connsiteX73" fmla="*/ 3374427 w 9771975"/>
              <a:gd name="connsiteY73" fmla="*/ 2553781 h 2605858"/>
              <a:gd name="connsiteX74" fmla="*/ 3306262 w 9771975"/>
              <a:gd name="connsiteY74" fmla="*/ 2602594 h 2605858"/>
              <a:gd name="connsiteX75" fmla="*/ 2822624 w 9771975"/>
              <a:gd name="connsiteY75" fmla="*/ 2602594 h 2605858"/>
              <a:gd name="connsiteX76" fmla="*/ 2757723 w 9771975"/>
              <a:gd name="connsiteY76" fmla="*/ 2553781 h 2605858"/>
              <a:gd name="connsiteX77" fmla="*/ 1929949 w 9771975"/>
              <a:gd name="connsiteY77" fmla="*/ 71566 h 2605858"/>
              <a:gd name="connsiteX78" fmla="*/ 1981842 w 9771975"/>
              <a:gd name="connsiteY78" fmla="*/ 0 h 2605858"/>
              <a:gd name="connsiteX79" fmla="*/ 923603 w 9771975"/>
              <a:gd name="connsiteY79" fmla="*/ 0 h 2605858"/>
              <a:gd name="connsiteX80" fmla="*/ 1455963 w 9771975"/>
              <a:gd name="connsiteY80" fmla="*/ 0 h 2605858"/>
              <a:gd name="connsiteX81" fmla="*/ 1530610 w 9771975"/>
              <a:gd name="connsiteY81" fmla="*/ 55296 h 2605858"/>
              <a:gd name="connsiteX82" fmla="*/ 2371345 w 9771975"/>
              <a:gd name="connsiteY82" fmla="*/ 2521238 h 2605858"/>
              <a:gd name="connsiteX83" fmla="*/ 2322760 w 9771975"/>
              <a:gd name="connsiteY83" fmla="*/ 2602594 h 2605858"/>
              <a:gd name="connsiteX84" fmla="*/ 1816370 w 9771975"/>
              <a:gd name="connsiteY84" fmla="*/ 2602594 h 2605858"/>
              <a:gd name="connsiteX85" fmla="*/ 1744942 w 9771975"/>
              <a:gd name="connsiteY85" fmla="*/ 2544036 h 2605858"/>
              <a:gd name="connsiteX86" fmla="*/ 1647543 w 9771975"/>
              <a:gd name="connsiteY86" fmla="*/ 2225227 h 2605858"/>
              <a:gd name="connsiteX87" fmla="*/ 1481979 w 9771975"/>
              <a:gd name="connsiteY87" fmla="*/ 2111327 h 2605858"/>
              <a:gd name="connsiteX88" fmla="*/ 894416 w 9771975"/>
              <a:gd name="connsiteY88" fmla="*/ 2111327 h 2605858"/>
              <a:gd name="connsiteX89" fmla="*/ 728851 w 9771975"/>
              <a:gd name="connsiteY89" fmla="*/ 2225227 h 2605858"/>
              <a:gd name="connsiteX90" fmla="*/ 631453 w 9771975"/>
              <a:gd name="connsiteY90" fmla="*/ 2540819 h 2605858"/>
              <a:gd name="connsiteX91" fmla="*/ 560024 w 9771975"/>
              <a:gd name="connsiteY91" fmla="*/ 2602594 h 2605858"/>
              <a:gd name="connsiteX92" fmla="*/ 53634 w 9771975"/>
              <a:gd name="connsiteY92" fmla="*/ 2602594 h 2605858"/>
              <a:gd name="connsiteX93" fmla="*/ 4911 w 9771975"/>
              <a:gd name="connsiteY93" fmla="*/ 2521238 h 2605858"/>
              <a:gd name="connsiteX94" fmla="*/ 848956 w 9771975"/>
              <a:gd name="connsiteY94" fmla="*/ 55296 h 2605858"/>
              <a:gd name="connsiteX95" fmla="*/ 923603 w 9771975"/>
              <a:gd name="connsiteY95" fmla="*/ 0 h 2605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</a:cxnLst>
            <a:rect l="l" t="t" r="r" b="b"/>
            <a:pathLst>
              <a:path w="9771975" h="2605858">
                <a:moveTo>
                  <a:pt x="1189737" y="793804"/>
                </a:moveTo>
                <a:cubicBezTo>
                  <a:pt x="1163767" y="793804"/>
                  <a:pt x="1144278" y="803595"/>
                  <a:pt x="1131270" y="842619"/>
                </a:cubicBezTo>
                <a:lnTo>
                  <a:pt x="920294" y="1551849"/>
                </a:lnTo>
                <a:cubicBezTo>
                  <a:pt x="917030" y="1558377"/>
                  <a:pt x="917030" y="1564857"/>
                  <a:pt x="917030" y="1571385"/>
                </a:cubicBezTo>
                <a:cubicBezTo>
                  <a:pt x="917030" y="1607099"/>
                  <a:pt x="946310" y="1629897"/>
                  <a:pt x="981977" y="1629897"/>
                </a:cubicBezTo>
                <a:lnTo>
                  <a:pt x="1394278" y="1629897"/>
                </a:lnTo>
                <a:cubicBezTo>
                  <a:pt x="1433211" y="1629897"/>
                  <a:pt x="1468925" y="1597354"/>
                  <a:pt x="1455963" y="1551849"/>
                </a:cubicBezTo>
                <a:lnTo>
                  <a:pt x="1244895" y="842619"/>
                </a:lnTo>
                <a:cubicBezTo>
                  <a:pt x="1231887" y="803550"/>
                  <a:pt x="1215661" y="793804"/>
                  <a:pt x="1189737" y="793804"/>
                </a:cubicBezTo>
                <a:close/>
                <a:moveTo>
                  <a:pt x="7509987" y="0"/>
                </a:moveTo>
                <a:lnTo>
                  <a:pt x="8042349" y="0"/>
                </a:lnTo>
                <a:cubicBezTo>
                  <a:pt x="8084499" y="0"/>
                  <a:pt x="8104033" y="16225"/>
                  <a:pt x="8113777" y="48769"/>
                </a:cubicBezTo>
                <a:lnTo>
                  <a:pt x="8597416" y="1506253"/>
                </a:lnTo>
                <a:cubicBezTo>
                  <a:pt x="8610377" y="1538796"/>
                  <a:pt x="8629866" y="1548539"/>
                  <a:pt x="8649309" y="1548539"/>
                </a:cubicBezTo>
                <a:cubicBezTo>
                  <a:pt x="8668844" y="1548539"/>
                  <a:pt x="8688333" y="1538796"/>
                  <a:pt x="8698032" y="1506253"/>
                </a:cubicBezTo>
                <a:lnTo>
                  <a:pt x="9133039" y="61822"/>
                </a:lnTo>
                <a:cubicBezTo>
                  <a:pt x="9145955" y="16272"/>
                  <a:pt x="9168661" y="0"/>
                  <a:pt x="9207685" y="0"/>
                </a:cubicBezTo>
                <a:lnTo>
                  <a:pt x="9717339" y="0"/>
                </a:lnTo>
                <a:cubicBezTo>
                  <a:pt x="9762799" y="0"/>
                  <a:pt x="9779024" y="35806"/>
                  <a:pt x="9769233" y="65086"/>
                </a:cubicBezTo>
                <a:lnTo>
                  <a:pt x="8957685" y="2557044"/>
                </a:lnTo>
                <a:cubicBezTo>
                  <a:pt x="8948032" y="2583014"/>
                  <a:pt x="8928543" y="2602549"/>
                  <a:pt x="8892829" y="2602549"/>
                </a:cubicBezTo>
                <a:lnTo>
                  <a:pt x="8373431" y="2602549"/>
                </a:lnTo>
                <a:cubicBezTo>
                  <a:pt x="8337717" y="2602549"/>
                  <a:pt x="8314963" y="2583014"/>
                  <a:pt x="8305265" y="2553735"/>
                </a:cubicBezTo>
                <a:lnTo>
                  <a:pt x="7844334" y="946683"/>
                </a:lnTo>
                <a:cubicBezTo>
                  <a:pt x="7834589" y="914139"/>
                  <a:pt x="7811883" y="897869"/>
                  <a:pt x="7792440" y="897869"/>
                </a:cubicBezTo>
                <a:cubicBezTo>
                  <a:pt x="7769733" y="897869"/>
                  <a:pt x="7746981" y="914139"/>
                  <a:pt x="7737237" y="949945"/>
                </a:cubicBezTo>
                <a:lnTo>
                  <a:pt x="7256817" y="2534246"/>
                </a:lnTo>
                <a:cubicBezTo>
                  <a:pt x="7243807" y="2576579"/>
                  <a:pt x="7208140" y="2605858"/>
                  <a:pt x="7169161" y="2605858"/>
                </a:cubicBezTo>
                <a:lnTo>
                  <a:pt x="6617313" y="2605858"/>
                </a:lnTo>
                <a:cubicBezTo>
                  <a:pt x="6588126" y="2605858"/>
                  <a:pt x="6575117" y="2576579"/>
                  <a:pt x="6581598" y="2557090"/>
                </a:cubicBezTo>
                <a:lnTo>
                  <a:pt x="7438606" y="48769"/>
                </a:lnTo>
                <a:cubicBezTo>
                  <a:pt x="7448350" y="19489"/>
                  <a:pt x="7471056" y="0"/>
                  <a:pt x="7509987" y="0"/>
                </a:cubicBezTo>
                <a:close/>
                <a:moveTo>
                  <a:pt x="6461493" y="0"/>
                </a:moveTo>
                <a:lnTo>
                  <a:pt x="7003597" y="0"/>
                </a:lnTo>
                <a:cubicBezTo>
                  <a:pt x="7049011" y="0"/>
                  <a:pt x="7058755" y="35806"/>
                  <a:pt x="7048965" y="65039"/>
                </a:cubicBezTo>
                <a:lnTo>
                  <a:pt x="6214756" y="2553781"/>
                </a:lnTo>
                <a:cubicBezTo>
                  <a:pt x="6205012" y="2583060"/>
                  <a:pt x="6185522" y="2602594"/>
                  <a:pt x="6149809" y="2602594"/>
                </a:cubicBezTo>
                <a:lnTo>
                  <a:pt x="5656425" y="2602594"/>
                </a:lnTo>
                <a:cubicBezTo>
                  <a:pt x="5620711" y="2602594"/>
                  <a:pt x="5597959" y="2583060"/>
                  <a:pt x="5588215" y="2553781"/>
                </a:cubicBezTo>
                <a:lnTo>
                  <a:pt x="5322035" y="1652649"/>
                </a:lnTo>
                <a:cubicBezTo>
                  <a:pt x="5315553" y="1633115"/>
                  <a:pt x="5312336" y="1607052"/>
                  <a:pt x="5312336" y="1581036"/>
                </a:cubicBezTo>
                <a:cubicBezTo>
                  <a:pt x="5312336" y="1548539"/>
                  <a:pt x="5318817" y="1515997"/>
                  <a:pt x="5328516" y="1483455"/>
                </a:cubicBezTo>
                <a:lnTo>
                  <a:pt x="5503824" y="956427"/>
                </a:lnTo>
                <a:cubicBezTo>
                  <a:pt x="5516832" y="923884"/>
                  <a:pt x="5539538" y="910876"/>
                  <a:pt x="5568771" y="910876"/>
                </a:cubicBezTo>
                <a:cubicBezTo>
                  <a:pt x="5597959" y="910876"/>
                  <a:pt x="5617448" y="923884"/>
                  <a:pt x="5630409" y="959691"/>
                </a:cubicBezTo>
                <a:lnTo>
                  <a:pt x="5841433" y="1512733"/>
                </a:lnTo>
                <a:cubicBezTo>
                  <a:pt x="5851177" y="1538750"/>
                  <a:pt x="5870666" y="1551803"/>
                  <a:pt x="5893372" y="1551803"/>
                </a:cubicBezTo>
                <a:cubicBezTo>
                  <a:pt x="5916079" y="1551803"/>
                  <a:pt x="5938877" y="1535532"/>
                  <a:pt x="5948576" y="1502989"/>
                </a:cubicBezTo>
                <a:lnTo>
                  <a:pt x="6396545" y="45550"/>
                </a:lnTo>
                <a:cubicBezTo>
                  <a:pt x="6403072" y="19489"/>
                  <a:pt x="6425778" y="0"/>
                  <a:pt x="6461493" y="0"/>
                </a:cubicBezTo>
                <a:close/>
                <a:moveTo>
                  <a:pt x="1981842" y="0"/>
                </a:moveTo>
                <a:lnTo>
                  <a:pt x="2510986" y="0"/>
                </a:lnTo>
                <a:cubicBezTo>
                  <a:pt x="2549872" y="0"/>
                  <a:pt x="2572624" y="16225"/>
                  <a:pt x="2582369" y="48769"/>
                </a:cubicBezTo>
                <a:lnTo>
                  <a:pt x="3014112" y="1476973"/>
                </a:lnTo>
                <a:cubicBezTo>
                  <a:pt x="3027075" y="1522570"/>
                  <a:pt x="3052998" y="1542059"/>
                  <a:pt x="3082231" y="1542059"/>
                </a:cubicBezTo>
                <a:cubicBezTo>
                  <a:pt x="3111511" y="1542059"/>
                  <a:pt x="3140652" y="1522524"/>
                  <a:pt x="3156924" y="1476973"/>
                </a:cubicBezTo>
                <a:lnTo>
                  <a:pt x="3526984" y="566097"/>
                </a:lnTo>
                <a:cubicBezTo>
                  <a:pt x="3559389" y="481523"/>
                  <a:pt x="3637298" y="439236"/>
                  <a:pt x="3728216" y="439236"/>
                </a:cubicBezTo>
                <a:cubicBezTo>
                  <a:pt x="3822352" y="439236"/>
                  <a:pt x="3900307" y="481523"/>
                  <a:pt x="3935976" y="569361"/>
                </a:cubicBezTo>
                <a:lnTo>
                  <a:pt x="4315826" y="1496463"/>
                </a:lnTo>
                <a:cubicBezTo>
                  <a:pt x="4332051" y="1532269"/>
                  <a:pt x="4357976" y="1545277"/>
                  <a:pt x="4383991" y="1545277"/>
                </a:cubicBezTo>
                <a:cubicBezTo>
                  <a:pt x="4413179" y="1545277"/>
                  <a:pt x="4439149" y="1532222"/>
                  <a:pt x="4448893" y="1496463"/>
                </a:cubicBezTo>
                <a:lnTo>
                  <a:pt x="4883855" y="52032"/>
                </a:lnTo>
                <a:cubicBezTo>
                  <a:pt x="4893599" y="16272"/>
                  <a:pt x="4916352" y="0"/>
                  <a:pt x="4958501" y="0"/>
                </a:cubicBezTo>
                <a:lnTo>
                  <a:pt x="5477900" y="0"/>
                </a:lnTo>
                <a:cubicBezTo>
                  <a:pt x="5526623" y="0"/>
                  <a:pt x="5542801" y="35806"/>
                  <a:pt x="5533057" y="65086"/>
                </a:cubicBezTo>
                <a:lnTo>
                  <a:pt x="4702111" y="2553781"/>
                </a:lnTo>
                <a:cubicBezTo>
                  <a:pt x="4692367" y="2583060"/>
                  <a:pt x="4669661" y="2602594"/>
                  <a:pt x="4637209" y="2602594"/>
                </a:cubicBezTo>
                <a:lnTo>
                  <a:pt x="4160006" y="2602594"/>
                </a:lnTo>
                <a:cubicBezTo>
                  <a:pt x="4124292" y="2602594"/>
                  <a:pt x="4101586" y="2583060"/>
                  <a:pt x="4091841" y="2553781"/>
                </a:cubicBezTo>
                <a:lnTo>
                  <a:pt x="3809435" y="1607099"/>
                </a:lnTo>
                <a:cubicBezTo>
                  <a:pt x="3796474" y="1561547"/>
                  <a:pt x="3770458" y="1542013"/>
                  <a:pt x="3734789" y="1542013"/>
                </a:cubicBezTo>
                <a:cubicBezTo>
                  <a:pt x="3695858" y="1542013"/>
                  <a:pt x="3669841" y="1561547"/>
                  <a:pt x="3656880" y="1607099"/>
                </a:cubicBezTo>
                <a:lnTo>
                  <a:pt x="3374427" y="2553781"/>
                </a:lnTo>
                <a:cubicBezTo>
                  <a:pt x="3364684" y="2583060"/>
                  <a:pt x="3341977" y="2602594"/>
                  <a:pt x="3306262" y="2602594"/>
                </a:cubicBezTo>
                <a:lnTo>
                  <a:pt x="2822624" y="2602594"/>
                </a:lnTo>
                <a:cubicBezTo>
                  <a:pt x="2790174" y="2602594"/>
                  <a:pt x="2767468" y="2583060"/>
                  <a:pt x="2757723" y="2553781"/>
                </a:cubicBezTo>
                <a:lnTo>
                  <a:pt x="1929949" y="71566"/>
                </a:lnTo>
                <a:cubicBezTo>
                  <a:pt x="1916895" y="32542"/>
                  <a:pt x="1942911" y="0"/>
                  <a:pt x="1981842" y="0"/>
                </a:cubicBezTo>
                <a:close/>
                <a:moveTo>
                  <a:pt x="923603" y="0"/>
                </a:moveTo>
                <a:lnTo>
                  <a:pt x="1455963" y="0"/>
                </a:lnTo>
                <a:cubicBezTo>
                  <a:pt x="1498113" y="0"/>
                  <a:pt x="1517602" y="19535"/>
                  <a:pt x="1530610" y="55296"/>
                </a:cubicBezTo>
                <a:lnTo>
                  <a:pt x="2371345" y="2521238"/>
                </a:lnTo>
                <a:cubicBezTo>
                  <a:pt x="2387570" y="2566835"/>
                  <a:pt x="2364864" y="2602594"/>
                  <a:pt x="2322760" y="2602594"/>
                </a:cubicBezTo>
                <a:lnTo>
                  <a:pt x="1816370" y="2602594"/>
                </a:lnTo>
                <a:cubicBezTo>
                  <a:pt x="1780656" y="2602594"/>
                  <a:pt x="1757950" y="2583060"/>
                  <a:pt x="1744942" y="2544036"/>
                </a:cubicBezTo>
                <a:lnTo>
                  <a:pt x="1647543" y="2225227"/>
                </a:lnTo>
                <a:cubicBezTo>
                  <a:pt x="1621573" y="2140607"/>
                  <a:pt x="1579377" y="2111327"/>
                  <a:pt x="1481979" y="2111327"/>
                </a:cubicBezTo>
                <a:lnTo>
                  <a:pt x="894416" y="2111327"/>
                </a:lnTo>
                <a:cubicBezTo>
                  <a:pt x="797017" y="2111327"/>
                  <a:pt x="754821" y="2140652"/>
                  <a:pt x="728851" y="2225227"/>
                </a:cubicBezTo>
                <a:lnTo>
                  <a:pt x="631453" y="2540819"/>
                </a:lnTo>
                <a:cubicBezTo>
                  <a:pt x="618445" y="2583060"/>
                  <a:pt x="595738" y="2602594"/>
                  <a:pt x="560024" y="2602594"/>
                </a:cubicBezTo>
                <a:lnTo>
                  <a:pt x="53634" y="2602594"/>
                </a:lnTo>
                <a:cubicBezTo>
                  <a:pt x="14656" y="2602594"/>
                  <a:pt x="-11315" y="2566835"/>
                  <a:pt x="4911" y="2521238"/>
                </a:cubicBezTo>
                <a:lnTo>
                  <a:pt x="848956" y="55296"/>
                </a:lnTo>
                <a:cubicBezTo>
                  <a:pt x="861919" y="19489"/>
                  <a:pt x="881408" y="0"/>
                  <a:pt x="923603" y="0"/>
                </a:cubicBezTo>
                <a:close/>
              </a:path>
            </a:pathLst>
          </a:custGeom>
          <a:solidFill>
            <a:schemeClr val="tx2"/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800">
                <a:solidFill>
                  <a:schemeClr val="accent1">
                    <a:alpha val="60000"/>
                  </a:schemeClr>
                </a:solidFill>
              </a:defRPr>
            </a:lvl1pPr>
          </a:lstStyle>
          <a:p>
            <a:pPr lvl="0"/>
            <a:r>
              <a:rPr lang="nl-NL"/>
              <a:t> </a:t>
            </a:r>
          </a:p>
        </p:txBody>
      </p:sp>
      <p:grpSp>
        <p:nvGrpSpPr>
          <p:cNvPr id="65" name="INSTRUCTIE - Tekstopmaak toepassen">
            <a:extLst>
              <a:ext uri="{FF2B5EF4-FFF2-40B4-BE49-F238E27FC236}">
                <a16:creationId xmlns:a16="http://schemas.microsoft.com/office/drawing/2014/main" id="{EA25C934-59E3-BB30-1BA1-9A37D9324CAD}"/>
              </a:ext>
            </a:extLst>
          </p:cNvPr>
          <p:cNvGrpSpPr/>
          <p:nvPr userDrawn="1"/>
        </p:nvGrpSpPr>
        <p:grpSpPr>
          <a:xfrm>
            <a:off x="-4469238" y="-1"/>
            <a:ext cx="4226714" cy="6120000"/>
            <a:chOff x="-4386108" y="-1"/>
            <a:chExt cx="4226714" cy="6120000"/>
          </a:xfrm>
        </p:grpSpPr>
        <p:sp>
          <p:nvSpPr>
            <p:cNvPr id="66" name="Rechthoek: afgeronde hoeken 65">
              <a:extLst>
                <a:ext uri="{FF2B5EF4-FFF2-40B4-BE49-F238E27FC236}">
                  <a16:creationId xmlns:a16="http://schemas.microsoft.com/office/drawing/2014/main" id="{25AE744B-7E88-3192-5BB2-282D1DC21680}"/>
                </a:ext>
              </a:extLst>
            </p:cNvPr>
            <p:cNvSpPr/>
            <p:nvPr userDrawn="1"/>
          </p:nvSpPr>
          <p:spPr>
            <a:xfrm>
              <a:off x="-4386108" y="-1"/>
              <a:ext cx="4226714" cy="6120000"/>
            </a:xfrm>
            <a:prstGeom prst="roundRect">
              <a:avLst>
                <a:gd name="adj" fmla="val 1261"/>
              </a:avLst>
            </a:prstGeom>
            <a:solidFill>
              <a:srgbClr val="FFFFFF">
                <a:alpha val="60000"/>
              </a:srgbClr>
            </a:solidFill>
            <a:ln w="22225">
              <a:solidFill>
                <a:schemeClr val="accent3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44000" rIns="180000" bIns="144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600" b="0" i="0" u="none" strike="noStrike" kern="1200" cap="none" spc="0" normalizeH="0" baseline="0" noProof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+mj-lt"/>
                  <a:ea typeface="+mn-ea"/>
                  <a:cs typeface="Calibri" panose="020F0502020204030204" pitchFamily="34" charset="0"/>
                </a:rPr>
                <a:t>Tekstopmaak toepassen</a:t>
              </a:r>
            </a:p>
          </p:txBody>
        </p:sp>
        <p:sp>
          <p:nvSpPr>
            <p:cNvPr id="67" name="Rechthoek 66">
              <a:extLst>
                <a:ext uri="{FF2B5EF4-FFF2-40B4-BE49-F238E27FC236}">
                  <a16:creationId xmlns:a16="http://schemas.microsoft.com/office/drawing/2014/main" id="{B6773AE6-76C7-633C-1027-327F9617B549}"/>
                </a:ext>
              </a:extLst>
            </p:cNvPr>
            <p:cNvSpPr/>
            <p:nvPr userDrawn="1"/>
          </p:nvSpPr>
          <p:spPr>
            <a:xfrm>
              <a:off x="-4232729" y="1297125"/>
              <a:ext cx="3941783" cy="38705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>
                  <a:tab pos="3227388" algn="l"/>
                </a:tabLst>
                <a:defRPr/>
              </a:pPr>
              <a:r>
                <a:rPr kumimoji="0" lang="nl-NL" sz="11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+mn-ea"/>
                  <a:cs typeface="Calibri" panose="020F0502020204030204" pitchFamily="34" charset="0"/>
                </a:rPr>
                <a:t>Onder het tabblad ‘Start’ gebruikt u de lijstniveau-knoppen om een ​​tekstniveau te kiezen. U kunt gebruik maken van:</a:t>
              </a:r>
            </a:p>
          </p:txBody>
        </p:sp>
        <p:sp>
          <p:nvSpPr>
            <p:cNvPr id="68" name="Rechthoek 67">
              <a:extLst>
                <a:ext uri="{FF2B5EF4-FFF2-40B4-BE49-F238E27FC236}">
                  <a16:creationId xmlns:a16="http://schemas.microsoft.com/office/drawing/2014/main" id="{D756C5CB-04D2-71A5-6E77-7D9969438B2F}"/>
                </a:ext>
              </a:extLst>
            </p:cNvPr>
            <p:cNvSpPr/>
            <p:nvPr userDrawn="1"/>
          </p:nvSpPr>
          <p:spPr>
            <a:xfrm>
              <a:off x="-4232399" y="482919"/>
              <a:ext cx="462728" cy="216462"/>
            </a:xfrm>
            <a:prstGeom prst="rect">
              <a:avLst/>
            </a:prstGeom>
            <a:solidFill>
              <a:srgbClr val="F8F8F8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1800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100" b="0" i="0" u="none" strike="noStrike" kern="1200" cap="none" spc="0" normalizeH="0" baseline="0" noProof="0">
                  <a:ln>
                    <a:noFill/>
                  </a:ln>
                  <a:solidFill>
                    <a:srgbClr val="211F26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Start</a:t>
              </a:r>
            </a:p>
          </p:txBody>
        </p:sp>
        <p:sp>
          <p:nvSpPr>
            <p:cNvPr id="69" name="Rechthoek 68">
              <a:extLst>
                <a:ext uri="{FF2B5EF4-FFF2-40B4-BE49-F238E27FC236}">
                  <a16:creationId xmlns:a16="http://schemas.microsoft.com/office/drawing/2014/main" id="{27034DA6-B136-AFFE-DEED-1915CC8A0599}"/>
                </a:ext>
              </a:extLst>
            </p:cNvPr>
            <p:cNvSpPr/>
            <p:nvPr userDrawn="1"/>
          </p:nvSpPr>
          <p:spPr>
            <a:xfrm>
              <a:off x="-4226520" y="674229"/>
              <a:ext cx="451348" cy="31955"/>
            </a:xfrm>
            <a:prstGeom prst="rect">
              <a:avLst/>
            </a:prstGeom>
            <a:solidFill>
              <a:srgbClr val="B746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200" b="1" i="0" u="none" strike="noStrike" kern="1200" cap="none" spc="0" normalizeH="0" baseline="0" noProof="0">
                <a:ln>
                  <a:noFill/>
                </a:ln>
                <a:solidFill>
                  <a:srgbClr val="211F2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  <p:cxnSp>
          <p:nvCxnSpPr>
            <p:cNvPr id="70" name="Rechte verbindingslijn 69">
              <a:extLst>
                <a:ext uri="{FF2B5EF4-FFF2-40B4-BE49-F238E27FC236}">
                  <a16:creationId xmlns:a16="http://schemas.microsoft.com/office/drawing/2014/main" id="{EC5F6361-4EF7-EF4A-694C-8DB8919D5A5A}"/>
                </a:ext>
              </a:extLst>
            </p:cNvPr>
            <p:cNvCxnSpPr/>
            <p:nvPr userDrawn="1"/>
          </p:nvCxnSpPr>
          <p:spPr>
            <a:xfrm>
              <a:off x="-3976095" y="920642"/>
              <a:ext cx="163969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cxnSp>
          <p:nvCxnSpPr>
            <p:cNvPr id="71" name="Rechte verbindingslijn 70">
              <a:extLst>
                <a:ext uri="{FF2B5EF4-FFF2-40B4-BE49-F238E27FC236}">
                  <a16:creationId xmlns:a16="http://schemas.microsoft.com/office/drawing/2014/main" id="{7D50483B-3CC1-02D8-F4CF-A23F2BAB08EF}"/>
                </a:ext>
              </a:extLst>
            </p:cNvPr>
            <p:cNvCxnSpPr/>
            <p:nvPr userDrawn="1"/>
          </p:nvCxnSpPr>
          <p:spPr>
            <a:xfrm>
              <a:off x="-3976095" y="1049497"/>
              <a:ext cx="163969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cxnSp>
          <p:nvCxnSpPr>
            <p:cNvPr id="72" name="Rechte verbindingslijn 71">
              <a:extLst>
                <a:ext uri="{FF2B5EF4-FFF2-40B4-BE49-F238E27FC236}">
                  <a16:creationId xmlns:a16="http://schemas.microsoft.com/office/drawing/2014/main" id="{92F7B3C7-FD19-00D6-0DBE-FD31DBFF4ED6}"/>
                </a:ext>
              </a:extLst>
            </p:cNvPr>
            <p:cNvCxnSpPr/>
            <p:nvPr userDrawn="1"/>
          </p:nvCxnSpPr>
          <p:spPr>
            <a:xfrm>
              <a:off x="-3885943" y="1017284"/>
              <a:ext cx="73817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cxnSp>
          <p:nvCxnSpPr>
            <p:cNvPr id="73" name="Rechte verbindingslijn 72">
              <a:extLst>
                <a:ext uri="{FF2B5EF4-FFF2-40B4-BE49-F238E27FC236}">
                  <a16:creationId xmlns:a16="http://schemas.microsoft.com/office/drawing/2014/main" id="{CE962B6E-00E8-DD4C-5EB5-3EBA69FE613F}"/>
                </a:ext>
              </a:extLst>
            </p:cNvPr>
            <p:cNvCxnSpPr/>
            <p:nvPr userDrawn="1"/>
          </p:nvCxnSpPr>
          <p:spPr>
            <a:xfrm>
              <a:off x="-3885943" y="985070"/>
              <a:ext cx="73817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cxnSp>
          <p:nvCxnSpPr>
            <p:cNvPr id="74" name="Rechte verbindingslijn 73">
              <a:extLst>
                <a:ext uri="{FF2B5EF4-FFF2-40B4-BE49-F238E27FC236}">
                  <a16:creationId xmlns:a16="http://schemas.microsoft.com/office/drawing/2014/main" id="{0C3C5294-587F-4EC1-0CC5-C5F49221B6BF}"/>
                </a:ext>
              </a:extLst>
            </p:cNvPr>
            <p:cNvCxnSpPr/>
            <p:nvPr userDrawn="1"/>
          </p:nvCxnSpPr>
          <p:spPr>
            <a:xfrm>
              <a:off x="-3885943" y="952856"/>
              <a:ext cx="73817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sp>
          <p:nvSpPr>
            <p:cNvPr id="75" name="Pijl: rechts 74">
              <a:extLst>
                <a:ext uri="{FF2B5EF4-FFF2-40B4-BE49-F238E27FC236}">
                  <a16:creationId xmlns:a16="http://schemas.microsoft.com/office/drawing/2014/main" id="{7C2489F0-4F2A-FE01-356D-646374E52CFB}"/>
                </a:ext>
              </a:extLst>
            </p:cNvPr>
            <p:cNvSpPr/>
            <p:nvPr userDrawn="1"/>
          </p:nvSpPr>
          <p:spPr>
            <a:xfrm>
              <a:off x="-3976095" y="951419"/>
              <a:ext cx="68694" cy="65997"/>
            </a:xfrm>
            <a:prstGeom prst="rightArrow">
              <a:avLst>
                <a:gd name="adj1" fmla="val 25329"/>
                <a:gd name="adj2" fmla="val 63628"/>
              </a:avLst>
            </a:prstGeom>
            <a:solidFill>
              <a:srgbClr val="4A7DB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200" b="1" i="0" u="none" strike="noStrike" kern="1200" cap="none" spc="0" normalizeH="0" baseline="0" noProof="0">
                <a:ln>
                  <a:noFill/>
                </a:ln>
                <a:solidFill>
                  <a:srgbClr val="211F2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  <p:cxnSp>
          <p:nvCxnSpPr>
            <p:cNvPr id="76" name="Rechte verbindingslijn 75">
              <a:extLst>
                <a:ext uri="{FF2B5EF4-FFF2-40B4-BE49-F238E27FC236}">
                  <a16:creationId xmlns:a16="http://schemas.microsoft.com/office/drawing/2014/main" id="{9D1F847F-AC75-E3DD-14DE-BFA56F2C30A8}"/>
                </a:ext>
              </a:extLst>
            </p:cNvPr>
            <p:cNvCxnSpPr/>
            <p:nvPr userDrawn="1"/>
          </p:nvCxnSpPr>
          <p:spPr>
            <a:xfrm>
              <a:off x="-4233561" y="920642"/>
              <a:ext cx="163969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cxnSp>
          <p:nvCxnSpPr>
            <p:cNvPr id="77" name="Rechte verbindingslijn 76">
              <a:extLst>
                <a:ext uri="{FF2B5EF4-FFF2-40B4-BE49-F238E27FC236}">
                  <a16:creationId xmlns:a16="http://schemas.microsoft.com/office/drawing/2014/main" id="{43359927-F4C2-B13B-D1E0-D0E4B0DCEFB3}"/>
                </a:ext>
              </a:extLst>
            </p:cNvPr>
            <p:cNvCxnSpPr/>
            <p:nvPr userDrawn="1"/>
          </p:nvCxnSpPr>
          <p:spPr>
            <a:xfrm>
              <a:off x="-4233561" y="1049497"/>
              <a:ext cx="163969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cxnSp>
          <p:nvCxnSpPr>
            <p:cNvPr id="78" name="Rechte verbindingslijn 77">
              <a:extLst>
                <a:ext uri="{FF2B5EF4-FFF2-40B4-BE49-F238E27FC236}">
                  <a16:creationId xmlns:a16="http://schemas.microsoft.com/office/drawing/2014/main" id="{2B70D9A1-AB09-4A49-F6CD-21570691A560}"/>
                </a:ext>
              </a:extLst>
            </p:cNvPr>
            <p:cNvCxnSpPr/>
            <p:nvPr userDrawn="1"/>
          </p:nvCxnSpPr>
          <p:spPr>
            <a:xfrm>
              <a:off x="-4143409" y="1017284"/>
              <a:ext cx="73817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cxnSp>
          <p:nvCxnSpPr>
            <p:cNvPr id="79" name="Rechte verbindingslijn 78">
              <a:extLst>
                <a:ext uri="{FF2B5EF4-FFF2-40B4-BE49-F238E27FC236}">
                  <a16:creationId xmlns:a16="http://schemas.microsoft.com/office/drawing/2014/main" id="{6B08D996-3DE3-4DA8-374E-06681C565540}"/>
                </a:ext>
              </a:extLst>
            </p:cNvPr>
            <p:cNvCxnSpPr/>
            <p:nvPr userDrawn="1"/>
          </p:nvCxnSpPr>
          <p:spPr>
            <a:xfrm>
              <a:off x="-4143409" y="985070"/>
              <a:ext cx="73817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cxnSp>
          <p:nvCxnSpPr>
            <p:cNvPr id="80" name="Rechte verbindingslijn 79">
              <a:extLst>
                <a:ext uri="{FF2B5EF4-FFF2-40B4-BE49-F238E27FC236}">
                  <a16:creationId xmlns:a16="http://schemas.microsoft.com/office/drawing/2014/main" id="{815E6CC4-0F60-06D6-C3E4-10FB1AFA97BB}"/>
                </a:ext>
              </a:extLst>
            </p:cNvPr>
            <p:cNvCxnSpPr/>
            <p:nvPr userDrawn="1"/>
          </p:nvCxnSpPr>
          <p:spPr>
            <a:xfrm>
              <a:off x="-4143409" y="952856"/>
              <a:ext cx="73817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sp>
          <p:nvSpPr>
            <p:cNvPr id="81" name="Pijl: rechts 80">
              <a:extLst>
                <a:ext uri="{FF2B5EF4-FFF2-40B4-BE49-F238E27FC236}">
                  <a16:creationId xmlns:a16="http://schemas.microsoft.com/office/drawing/2014/main" id="{C07BEF0E-5D92-9C28-B12E-C992138CA7B6}"/>
                </a:ext>
              </a:extLst>
            </p:cNvPr>
            <p:cNvSpPr/>
            <p:nvPr userDrawn="1"/>
          </p:nvSpPr>
          <p:spPr>
            <a:xfrm flipH="1">
              <a:off x="-4233561" y="951419"/>
              <a:ext cx="68694" cy="65997"/>
            </a:xfrm>
            <a:prstGeom prst="rightArrow">
              <a:avLst>
                <a:gd name="adj1" fmla="val 25329"/>
                <a:gd name="adj2" fmla="val 63628"/>
              </a:avLst>
            </a:prstGeom>
            <a:solidFill>
              <a:srgbClr val="4A7DB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200" b="1" i="0" u="none" strike="noStrike" kern="1200" cap="none" spc="0" normalizeH="0" baseline="0" noProof="0">
                <a:ln>
                  <a:noFill/>
                </a:ln>
                <a:solidFill>
                  <a:srgbClr val="211F2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  <p:cxnSp>
          <p:nvCxnSpPr>
            <p:cNvPr id="82" name="Rechte verbindingslijn 81">
              <a:extLst>
                <a:ext uri="{FF2B5EF4-FFF2-40B4-BE49-F238E27FC236}">
                  <a16:creationId xmlns:a16="http://schemas.microsoft.com/office/drawing/2014/main" id="{DEF20649-5052-13AE-2C56-DE8FA50E0BD7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-4062781" y="635212"/>
              <a:ext cx="644108" cy="257645"/>
            </a:xfrm>
            <a:prstGeom prst="line">
              <a:avLst/>
            </a:prstGeom>
            <a:noFill/>
            <a:ln w="19050" cap="rnd" cmpd="sng" algn="ctr">
              <a:solidFill>
                <a:schemeClr val="accent1"/>
              </a:solidFill>
              <a:prstDash val="solid"/>
              <a:headEnd type="oval"/>
            </a:ln>
            <a:effectLst/>
          </p:spPr>
        </p:cxnSp>
        <p:cxnSp>
          <p:nvCxnSpPr>
            <p:cNvPr id="83" name="Rechte verbindingslijn 82">
              <a:extLst>
                <a:ext uri="{FF2B5EF4-FFF2-40B4-BE49-F238E27FC236}">
                  <a16:creationId xmlns:a16="http://schemas.microsoft.com/office/drawing/2014/main" id="{C1E44911-E41B-A824-80F9-8A4C3FBD8AF2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3785535" y="918059"/>
              <a:ext cx="375264" cy="0"/>
            </a:xfrm>
            <a:prstGeom prst="line">
              <a:avLst/>
            </a:prstGeom>
            <a:noFill/>
            <a:ln w="19050" cap="rnd" cmpd="sng" algn="ctr">
              <a:solidFill>
                <a:schemeClr val="accent1"/>
              </a:solidFill>
              <a:prstDash val="solid"/>
              <a:headEnd type="oval"/>
            </a:ln>
            <a:effectLst/>
          </p:spPr>
        </p:cxnSp>
        <p:sp>
          <p:nvSpPr>
            <p:cNvPr id="84" name="Rechthoek 83">
              <a:extLst>
                <a:ext uri="{FF2B5EF4-FFF2-40B4-BE49-F238E27FC236}">
                  <a16:creationId xmlns:a16="http://schemas.microsoft.com/office/drawing/2014/main" id="{5984ABCC-70EA-ED1B-0657-0BA2914FC957}"/>
                </a:ext>
              </a:extLst>
            </p:cNvPr>
            <p:cNvSpPr/>
            <p:nvPr userDrawn="1"/>
          </p:nvSpPr>
          <p:spPr>
            <a:xfrm>
              <a:off x="-3004271" y="545844"/>
              <a:ext cx="846757" cy="177681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+mn-ea"/>
                  <a:cs typeface="Calibri" panose="020F0502020204030204" pitchFamily="34" charset="0"/>
                </a:rPr>
                <a:t>Lijstniveau verlagen</a:t>
              </a:r>
            </a:p>
          </p:txBody>
        </p:sp>
        <p:sp>
          <p:nvSpPr>
            <p:cNvPr id="85" name="Rechthoek 84">
              <a:extLst>
                <a:ext uri="{FF2B5EF4-FFF2-40B4-BE49-F238E27FC236}">
                  <a16:creationId xmlns:a16="http://schemas.microsoft.com/office/drawing/2014/main" id="{B8B4ADD9-5B1E-2702-F0E3-88511B512B1D}"/>
                </a:ext>
              </a:extLst>
            </p:cNvPr>
            <p:cNvSpPr/>
            <p:nvPr userDrawn="1"/>
          </p:nvSpPr>
          <p:spPr>
            <a:xfrm>
              <a:off x="-3004271" y="907342"/>
              <a:ext cx="846757" cy="167237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+mn-ea"/>
                  <a:cs typeface="Calibri" panose="020F0502020204030204" pitchFamily="34" charset="0"/>
                </a:rPr>
                <a:t>Lijstniveau verhogen</a:t>
              </a:r>
            </a:p>
          </p:txBody>
        </p:sp>
        <p:sp>
          <p:nvSpPr>
            <p:cNvPr id="86" name="Rechthoek 85">
              <a:extLst>
                <a:ext uri="{FF2B5EF4-FFF2-40B4-BE49-F238E27FC236}">
                  <a16:creationId xmlns:a16="http://schemas.microsoft.com/office/drawing/2014/main" id="{E68DCD8A-DB87-3BE4-51DC-3FBCB2B6F78B}"/>
                </a:ext>
              </a:extLst>
            </p:cNvPr>
            <p:cNvSpPr/>
            <p:nvPr userDrawn="1"/>
          </p:nvSpPr>
          <p:spPr>
            <a:xfrm>
              <a:off x="-3423957" y="848076"/>
              <a:ext cx="316050" cy="292109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rgbClr val="DADAD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400" b="0" i="0" u="none" strike="noStrike" kern="1200" cap="none" spc="0" normalizeH="0" baseline="0" noProof="0">
                <a:ln>
                  <a:noFill/>
                </a:ln>
                <a:solidFill>
                  <a:srgbClr val="211F2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  <p:cxnSp>
          <p:nvCxnSpPr>
            <p:cNvPr id="87" name="Rechte verbindingslijn 86">
              <a:extLst>
                <a:ext uri="{FF2B5EF4-FFF2-40B4-BE49-F238E27FC236}">
                  <a16:creationId xmlns:a16="http://schemas.microsoft.com/office/drawing/2014/main" id="{23D61764-C893-758D-F5DE-2FE7F9AEF7A4}"/>
                </a:ext>
              </a:extLst>
            </p:cNvPr>
            <p:cNvCxnSpPr/>
            <p:nvPr userDrawn="1"/>
          </p:nvCxnSpPr>
          <p:spPr>
            <a:xfrm>
              <a:off x="-3365132" y="916173"/>
              <a:ext cx="198401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cxnSp>
          <p:nvCxnSpPr>
            <p:cNvPr id="88" name="Rechte verbindingslijn 87">
              <a:extLst>
                <a:ext uri="{FF2B5EF4-FFF2-40B4-BE49-F238E27FC236}">
                  <a16:creationId xmlns:a16="http://schemas.microsoft.com/office/drawing/2014/main" id="{B5BADD8D-C0C6-17BE-C3E0-451A18CC6AF7}"/>
                </a:ext>
              </a:extLst>
            </p:cNvPr>
            <p:cNvCxnSpPr/>
            <p:nvPr userDrawn="1"/>
          </p:nvCxnSpPr>
          <p:spPr>
            <a:xfrm>
              <a:off x="-3365132" y="1072088"/>
              <a:ext cx="198401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cxnSp>
          <p:nvCxnSpPr>
            <p:cNvPr id="89" name="Rechte verbindingslijn 88">
              <a:extLst>
                <a:ext uri="{FF2B5EF4-FFF2-40B4-BE49-F238E27FC236}">
                  <a16:creationId xmlns:a16="http://schemas.microsoft.com/office/drawing/2014/main" id="{CB69029F-E50C-85AA-8BC1-B8F6203F08AA}"/>
                </a:ext>
              </a:extLst>
            </p:cNvPr>
            <p:cNvCxnSpPr/>
            <p:nvPr userDrawn="1"/>
          </p:nvCxnSpPr>
          <p:spPr>
            <a:xfrm>
              <a:off x="-3256049" y="1033110"/>
              <a:ext cx="89318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cxnSp>
          <p:nvCxnSpPr>
            <p:cNvPr id="90" name="Rechte verbindingslijn 89">
              <a:extLst>
                <a:ext uri="{FF2B5EF4-FFF2-40B4-BE49-F238E27FC236}">
                  <a16:creationId xmlns:a16="http://schemas.microsoft.com/office/drawing/2014/main" id="{7250AED1-1457-249F-E69D-E29D7DAD91D8}"/>
                </a:ext>
              </a:extLst>
            </p:cNvPr>
            <p:cNvCxnSpPr/>
            <p:nvPr userDrawn="1"/>
          </p:nvCxnSpPr>
          <p:spPr>
            <a:xfrm>
              <a:off x="-3256049" y="994131"/>
              <a:ext cx="89318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cxnSp>
          <p:nvCxnSpPr>
            <p:cNvPr id="91" name="Rechte verbindingslijn 90">
              <a:extLst>
                <a:ext uri="{FF2B5EF4-FFF2-40B4-BE49-F238E27FC236}">
                  <a16:creationId xmlns:a16="http://schemas.microsoft.com/office/drawing/2014/main" id="{DC65557E-825A-EC82-8C49-7F40B71D0C72}"/>
                </a:ext>
              </a:extLst>
            </p:cNvPr>
            <p:cNvCxnSpPr/>
            <p:nvPr userDrawn="1"/>
          </p:nvCxnSpPr>
          <p:spPr>
            <a:xfrm>
              <a:off x="-3256049" y="955152"/>
              <a:ext cx="89318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sp>
          <p:nvSpPr>
            <p:cNvPr id="92" name="Pijl: rechts 91">
              <a:extLst>
                <a:ext uri="{FF2B5EF4-FFF2-40B4-BE49-F238E27FC236}">
                  <a16:creationId xmlns:a16="http://schemas.microsoft.com/office/drawing/2014/main" id="{496CAEC1-2A93-FD8B-CFB1-657C2B29A44B}"/>
                </a:ext>
              </a:extLst>
            </p:cNvPr>
            <p:cNvSpPr/>
            <p:nvPr userDrawn="1"/>
          </p:nvSpPr>
          <p:spPr>
            <a:xfrm>
              <a:off x="-3365132" y="953414"/>
              <a:ext cx="83119" cy="79856"/>
            </a:xfrm>
            <a:prstGeom prst="rightArrow">
              <a:avLst>
                <a:gd name="adj1" fmla="val 25329"/>
                <a:gd name="adj2" fmla="val 63628"/>
              </a:avLst>
            </a:prstGeom>
            <a:solidFill>
              <a:srgbClr val="4A7DB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200" b="1" i="0" u="none" strike="noStrike" kern="1200" cap="none" spc="0" normalizeH="0" baseline="0" noProof="0">
                <a:ln>
                  <a:noFill/>
                </a:ln>
                <a:solidFill>
                  <a:srgbClr val="211F2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  <p:sp>
          <p:nvSpPr>
            <p:cNvPr id="93" name="Rechthoek 92">
              <a:extLst>
                <a:ext uri="{FF2B5EF4-FFF2-40B4-BE49-F238E27FC236}">
                  <a16:creationId xmlns:a16="http://schemas.microsoft.com/office/drawing/2014/main" id="{C7818880-670D-275F-2F1C-64FD82804E70}"/>
                </a:ext>
              </a:extLst>
            </p:cNvPr>
            <p:cNvSpPr/>
            <p:nvPr userDrawn="1"/>
          </p:nvSpPr>
          <p:spPr>
            <a:xfrm>
              <a:off x="-3423957" y="484680"/>
              <a:ext cx="316050" cy="292109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rgbClr val="DADAD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400" b="0" i="0" u="none" strike="noStrike" kern="1200" cap="none" spc="0" normalizeH="0" baseline="0" noProof="0">
                <a:ln>
                  <a:noFill/>
                </a:ln>
                <a:solidFill>
                  <a:srgbClr val="211F2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  <p:cxnSp>
          <p:nvCxnSpPr>
            <p:cNvPr id="94" name="Rechte verbindingslijn 93">
              <a:extLst>
                <a:ext uri="{FF2B5EF4-FFF2-40B4-BE49-F238E27FC236}">
                  <a16:creationId xmlns:a16="http://schemas.microsoft.com/office/drawing/2014/main" id="{0C373699-0217-F2FC-52FA-225F8D1CE7D4}"/>
                </a:ext>
              </a:extLst>
            </p:cNvPr>
            <p:cNvCxnSpPr/>
            <p:nvPr userDrawn="1"/>
          </p:nvCxnSpPr>
          <p:spPr>
            <a:xfrm>
              <a:off x="-3365132" y="552777"/>
              <a:ext cx="198401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cxnSp>
          <p:nvCxnSpPr>
            <p:cNvPr id="95" name="Rechte verbindingslijn 94">
              <a:extLst>
                <a:ext uri="{FF2B5EF4-FFF2-40B4-BE49-F238E27FC236}">
                  <a16:creationId xmlns:a16="http://schemas.microsoft.com/office/drawing/2014/main" id="{5ACE00E3-4D55-EFE8-4438-7B41557CBC9C}"/>
                </a:ext>
              </a:extLst>
            </p:cNvPr>
            <p:cNvCxnSpPr/>
            <p:nvPr userDrawn="1"/>
          </p:nvCxnSpPr>
          <p:spPr>
            <a:xfrm>
              <a:off x="-3365132" y="708692"/>
              <a:ext cx="198401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cxnSp>
          <p:nvCxnSpPr>
            <p:cNvPr id="96" name="Rechte verbindingslijn 95">
              <a:extLst>
                <a:ext uri="{FF2B5EF4-FFF2-40B4-BE49-F238E27FC236}">
                  <a16:creationId xmlns:a16="http://schemas.microsoft.com/office/drawing/2014/main" id="{0113BBBF-5E6C-42B5-3F1D-837B1FAD741C}"/>
                </a:ext>
              </a:extLst>
            </p:cNvPr>
            <p:cNvCxnSpPr/>
            <p:nvPr userDrawn="1"/>
          </p:nvCxnSpPr>
          <p:spPr>
            <a:xfrm>
              <a:off x="-3256049" y="669714"/>
              <a:ext cx="89318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cxnSp>
          <p:nvCxnSpPr>
            <p:cNvPr id="97" name="Rechte verbindingslijn 96">
              <a:extLst>
                <a:ext uri="{FF2B5EF4-FFF2-40B4-BE49-F238E27FC236}">
                  <a16:creationId xmlns:a16="http://schemas.microsoft.com/office/drawing/2014/main" id="{02B58877-5A4B-C9DD-5226-19155A40A9E3}"/>
                </a:ext>
              </a:extLst>
            </p:cNvPr>
            <p:cNvCxnSpPr/>
            <p:nvPr userDrawn="1"/>
          </p:nvCxnSpPr>
          <p:spPr>
            <a:xfrm>
              <a:off x="-3256049" y="630735"/>
              <a:ext cx="89318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cxnSp>
          <p:nvCxnSpPr>
            <p:cNvPr id="98" name="Rechte verbindingslijn 97">
              <a:extLst>
                <a:ext uri="{FF2B5EF4-FFF2-40B4-BE49-F238E27FC236}">
                  <a16:creationId xmlns:a16="http://schemas.microsoft.com/office/drawing/2014/main" id="{448F1431-C1CA-2303-2651-8A5F08F2718D}"/>
                </a:ext>
              </a:extLst>
            </p:cNvPr>
            <p:cNvCxnSpPr/>
            <p:nvPr userDrawn="1"/>
          </p:nvCxnSpPr>
          <p:spPr>
            <a:xfrm>
              <a:off x="-3256049" y="591756"/>
              <a:ext cx="89318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sp>
          <p:nvSpPr>
            <p:cNvPr id="99" name="Pijl: rechts 98">
              <a:extLst>
                <a:ext uri="{FF2B5EF4-FFF2-40B4-BE49-F238E27FC236}">
                  <a16:creationId xmlns:a16="http://schemas.microsoft.com/office/drawing/2014/main" id="{592666A1-3505-4E9F-A330-6C495AF44B2C}"/>
                </a:ext>
              </a:extLst>
            </p:cNvPr>
            <p:cNvSpPr/>
            <p:nvPr userDrawn="1"/>
          </p:nvSpPr>
          <p:spPr>
            <a:xfrm flipH="1">
              <a:off x="-3365132" y="590018"/>
              <a:ext cx="83119" cy="79856"/>
            </a:xfrm>
            <a:prstGeom prst="rightArrow">
              <a:avLst>
                <a:gd name="adj1" fmla="val 25329"/>
                <a:gd name="adj2" fmla="val 63628"/>
              </a:avLst>
            </a:prstGeom>
            <a:solidFill>
              <a:srgbClr val="4A7DB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200" b="1" i="0" u="none" strike="noStrike" kern="1200" cap="none" spc="0" normalizeH="0" baseline="0" noProof="0">
                <a:ln>
                  <a:noFill/>
                </a:ln>
                <a:solidFill>
                  <a:srgbClr val="211F2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  <p:sp>
          <p:nvSpPr>
            <p:cNvPr id="100" name="Tekstvak 99">
              <a:extLst>
                <a:ext uri="{FF2B5EF4-FFF2-40B4-BE49-F238E27FC236}">
                  <a16:creationId xmlns:a16="http://schemas.microsoft.com/office/drawing/2014/main" id="{2FDD3439-5A81-FF44-2947-9238765F0B90}"/>
                </a:ext>
              </a:extLst>
            </p:cNvPr>
            <p:cNvSpPr txBox="1"/>
            <p:nvPr userDrawn="1"/>
          </p:nvSpPr>
          <p:spPr>
            <a:xfrm>
              <a:off x="-3603627" y="1803765"/>
              <a:ext cx="1387253" cy="367484"/>
            </a:xfrm>
            <a:prstGeom prst="rect">
              <a:avLst/>
            </a:prstGeom>
            <a:noFill/>
          </p:spPr>
          <p:txBody>
            <a:bodyPr wrap="none" lIns="0" tIns="0" rIns="0" bIns="0" rtlCol="0" anchor="ctr">
              <a:noAutofit/>
            </a:bodyPr>
            <a:lstStyle/>
            <a:p>
              <a:pPr marL="450850" lvl="0" indent="-450850" algn="l" defTabSz="3556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tx2"/>
                </a:buClr>
                <a:buSzPct val="72000"/>
                <a:buFontTx/>
                <a:buBlip>
                  <a:blip r:embed="rId3"/>
                </a:buBlip>
              </a:pPr>
              <a:r>
                <a:rPr lang="nl-NL" sz="2400" kern="1200" noProof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Opsomming, 24 pt.</a:t>
              </a:r>
            </a:p>
          </p:txBody>
        </p:sp>
        <p:sp>
          <p:nvSpPr>
            <p:cNvPr id="101" name="Tekstvak 100">
              <a:extLst>
                <a:ext uri="{FF2B5EF4-FFF2-40B4-BE49-F238E27FC236}">
                  <a16:creationId xmlns:a16="http://schemas.microsoft.com/office/drawing/2014/main" id="{3ED959CA-73F7-7C2A-AB26-F11470150398}"/>
                </a:ext>
              </a:extLst>
            </p:cNvPr>
            <p:cNvSpPr txBox="1"/>
            <p:nvPr userDrawn="1"/>
          </p:nvSpPr>
          <p:spPr>
            <a:xfrm>
              <a:off x="-3603627" y="2272476"/>
              <a:ext cx="1387253" cy="367484"/>
            </a:xfrm>
            <a:prstGeom prst="rect">
              <a:avLst/>
            </a:prstGeom>
            <a:noFill/>
          </p:spPr>
          <p:txBody>
            <a:bodyPr wrap="none" lIns="0" tIns="0" rIns="0" bIns="0" rtlCol="0" anchor="ctr">
              <a:noAutofit/>
            </a:bodyPr>
            <a:lstStyle/>
            <a:p>
              <a:pPr marL="801688" lvl="1" indent="-350838" algn="l" defTabSz="355600" rtl="0" eaLnBrk="1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600"/>
                </a:spcAft>
                <a:buClr>
                  <a:schemeClr val="accent1"/>
                </a:buClr>
                <a:buSzPct val="72000"/>
                <a:buFontTx/>
                <a:buBlip>
                  <a:blip r:embed="rId2"/>
                </a:buBlip>
              </a:pPr>
              <a:r>
                <a:rPr lang="nl-NL" sz="2000" kern="1200" noProof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Sub, 20 pt.</a:t>
              </a:r>
            </a:p>
          </p:txBody>
        </p:sp>
        <p:sp>
          <p:nvSpPr>
            <p:cNvPr id="102" name="Tekstvak 101">
              <a:extLst>
                <a:ext uri="{FF2B5EF4-FFF2-40B4-BE49-F238E27FC236}">
                  <a16:creationId xmlns:a16="http://schemas.microsoft.com/office/drawing/2014/main" id="{AF5D8B0C-BED6-E0AD-BD92-F4F7666CA074}"/>
                </a:ext>
              </a:extLst>
            </p:cNvPr>
            <p:cNvSpPr txBox="1"/>
            <p:nvPr userDrawn="1"/>
          </p:nvSpPr>
          <p:spPr>
            <a:xfrm>
              <a:off x="-3603627" y="2741187"/>
              <a:ext cx="1387253" cy="367484"/>
            </a:xfrm>
            <a:prstGeom prst="rect">
              <a:avLst/>
            </a:prstGeom>
            <a:noFill/>
          </p:spPr>
          <p:txBody>
            <a:bodyPr wrap="none" lIns="0" tIns="0" rIns="0" bIns="0" rtlCol="0" anchor="ctr">
              <a:noAutofit/>
            </a:bodyPr>
            <a:lstStyle/>
            <a:p>
              <a:pPr marL="0" lvl="2" indent="0" algn="l" defTabSz="3556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Pct val="60000"/>
                <a:buFont typeface="Arial" panose="020B0604020202020204" pitchFamily="34" charset="0"/>
                <a:buNone/>
              </a:pPr>
              <a:r>
                <a:rPr lang="nl-NL" sz="2400" kern="1200" noProof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Platte tekst, 24 pt.</a:t>
              </a:r>
            </a:p>
          </p:txBody>
        </p:sp>
        <p:sp>
          <p:nvSpPr>
            <p:cNvPr id="103" name="Tekstvak 102">
              <a:extLst>
                <a:ext uri="{FF2B5EF4-FFF2-40B4-BE49-F238E27FC236}">
                  <a16:creationId xmlns:a16="http://schemas.microsoft.com/office/drawing/2014/main" id="{C689DE85-5994-2884-A963-0A3250581412}"/>
                </a:ext>
              </a:extLst>
            </p:cNvPr>
            <p:cNvSpPr txBox="1"/>
            <p:nvPr userDrawn="1"/>
          </p:nvSpPr>
          <p:spPr>
            <a:xfrm>
              <a:off x="-3603627" y="3209898"/>
              <a:ext cx="1387253" cy="367484"/>
            </a:xfrm>
            <a:prstGeom prst="rect">
              <a:avLst/>
            </a:prstGeom>
            <a:noFill/>
          </p:spPr>
          <p:txBody>
            <a:bodyPr wrap="none" lIns="0" tIns="0" rIns="0" bIns="0" rtlCol="0" anchor="ctr">
              <a:noAutofit/>
            </a:bodyPr>
            <a:lstStyle/>
            <a:p>
              <a:pPr marL="0" lvl="2" indent="0" algn="l" defTabSz="3556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Pct val="60000"/>
                <a:buFont typeface="Arial" panose="020B0604020202020204" pitchFamily="34" charset="0"/>
                <a:buNone/>
              </a:pPr>
              <a:r>
                <a:rPr lang="nl-NL" sz="3200" kern="1200" noProof="0">
                  <a:solidFill>
                    <a:schemeClr val="tx2"/>
                  </a:solidFill>
                  <a:latin typeface="Poppins SemiBold" panose="00000700000000000000" pitchFamily="2" charset="0"/>
                  <a:ea typeface="+mn-ea"/>
                  <a:cs typeface="Poppins SemiBold" panose="00000700000000000000" pitchFamily="2" charset="0"/>
                </a:rPr>
                <a:t>Alt. kop, 32 pt.</a:t>
              </a:r>
              <a:r>
                <a:rPr lang="nl-NL" sz="2400" kern="1200" noProof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  </a:t>
              </a:r>
            </a:p>
          </p:txBody>
        </p:sp>
        <p:sp>
          <p:nvSpPr>
            <p:cNvPr id="104" name="Tekstvak 103">
              <a:extLst>
                <a:ext uri="{FF2B5EF4-FFF2-40B4-BE49-F238E27FC236}">
                  <a16:creationId xmlns:a16="http://schemas.microsoft.com/office/drawing/2014/main" id="{4D73DF70-531F-72AD-A70B-14530D697E5D}"/>
                </a:ext>
              </a:extLst>
            </p:cNvPr>
            <p:cNvSpPr txBox="1"/>
            <p:nvPr userDrawn="1"/>
          </p:nvSpPr>
          <p:spPr>
            <a:xfrm>
              <a:off x="-3603627" y="3678609"/>
              <a:ext cx="1387253" cy="367484"/>
            </a:xfrm>
            <a:prstGeom prst="rect">
              <a:avLst/>
            </a:prstGeom>
            <a:noFill/>
          </p:spPr>
          <p:txBody>
            <a:bodyPr wrap="none" lIns="0" tIns="0" rIns="0" bIns="0" rtlCol="0" anchor="ctr">
              <a:noAutofit/>
            </a:bodyPr>
            <a:lstStyle/>
            <a:p>
              <a:pPr marL="450850" lvl="4" indent="-450850" algn="l" defTabSz="3556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Pct val="72000"/>
                <a:buFont typeface="Wingdings 3" panose="05040102010807070707" pitchFamily="18" charset="2"/>
                <a:buChar char="{"/>
              </a:pPr>
              <a:r>
                <a:rPr lang="nl-NL" sz="2400" kern="1200" noProof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Speciaal, 24 pt.  </a:t>
              </a:r>
            </a:p>
          </p:txBody>
        </p:sp>
        <p:sp>
          <p:nvSpPr>
            <p:cNvPr id="105" name="Tekstvak 104">
              <a:extLst>
                <a:ext uri="{FF2B5EF4-FFF2-40B4-BE49-F238E27FC236}">
                  <a16:creationId xmlns:a16="http://schemas.microsoft.com/office/drawing/2014/main" id="{42830BF3-863B-B768-7C02-6B35AE2225F9}"/>
                </a:ext>
              </a:extLst>
            </p:cNvPr>
            <p:cNvSpPr txBox="1"/>
            <p:nvPr userDrawn="1"/>
          </p:nvSpPr>
          <p:spPr>
            <a:xfrm>
              <a:off x="-3603627" y="4147320"/>
              <a:ext cx="1387253" cy="367484"/>
            </a:xfrm>
            <a:prstGeom prst="rect">
              <a:avLst/>
            </a:prstGeom>
            <a:noFill/>
          </p:spPr>
          <p:txBody>
            <a:bodyPr wrap="none" lIns="0" tIns="0" rIns="0" bIns="0" rtlCol="0" anchor="ctr">
              <a:noAutofit/>
            </a:bodyPr>
            <a:lstStyle/>
            <a:p>
              <a:pPr marL="452438" lvl="5" indent="-452438" algn="l" defTabSz="3556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tx2"/>
                </a:buClr>
                <a:buSzPct val="100000"/>
                <a:buFont typeface="+mj-lt"/>
                <a:buAutoNum type="arabicPeriod"/>
              </a:pPr>
              <a:r>
                <a:rPr lang="nl-NL" sz="2400" kern="1200" noProof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Nummering, 24 pt.</a:t>
              </a:r>
            </a:p>
          </p:txBody>
        </p:sp>
        <p:sp>
          <p:nvSpPr>
            <p:cNvPr id="106" name="Tekstvak 105">
              <a:extLst>
                <a:ext uri="{FF2B5EF4-FFF2-40B4-BE49-F238E27FC236}">
                  <a16:creationId xmlns:a16="http://schemas.microsoft.com/office/drawing/2014/main" id="{13E4D4C5-F276-C646-D660-060739304E75}"/>
                </a:ext>
              </a:extLst>
            </p:cNvPr>
            <p:cNvSpPr txBox="1"/>
            <p:nvPr userDrawn="1"/>
          </p:nvSpPr>
          <p:spPr>
            <a:xfrm>
              <a:off x="-3603627" y="4616031"/>
              <a:ext cx="1387253" cy="367484"/>
            </a:xfrm>
            <a:prstGeom prst="rect">
              <a:avLst/>
            </a:prstGeom>
            <a:noFill/>
          </p:spPr>
          <p:txBody>
            <a:bodyPr wrap="none" lIns="0" tIns="0" rIns="0" bIns="0" rtlCol="0" anchor="ctr">
              <a:noAutofit/>
            </a:bodyPr>
            <a:lstStyle/>
            <a:p>
              <a:pPr marL="901700" lvl="6" indent="-449263" algn="l" defTabSz="3556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Pct val="72000"/>
                <a:buFontTx/>
                <a:buBlip>
                  <a:blip r:embed="rId3"/>
                </a:buBlip>
              </a:pPr>
              <a:r>
                <a:rPr lang="nl-NL" sz="2400" kern="1200" noProof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#Sub, 24 pt.</a:t>
              </a:r>
            </a:p>
          </p:txBody>
        </p:sp>
        <p:sp>
          <p:nvSpPr>
            <p:cNvPr id="107" name="Tekstvak 106">
              <a:extLst>
                <a:ext uri="{FF2B5EF4-FFF2-40B4-BE49-F238E27FC236}">
                  <a16:creationId xmlns:a16="http://schemas.microsoft.com/office/drawing/2014/main" id="{CCC9D69C-5597-7D53-8C0C-18EDAD1C4652}"/>
                </a:ext>
              </a:extLst>
            </p:cNvPr>
            <p:cNvSpPr txBox="1"/>
            <p:nvPr userDrawn="1"/>
          </p:nvSpPr>
          <p:spPr>
            <a:xfrm>
              <a:off x="-3603627" y="5084742"/>
              <a:ext cx="1387253" cy="367484"/>
            </a:xfrm>
            <a:prstGeom prst="rect">
              <a:avLst/>
            </a:prstGeom>
            <a:noFill/>
          </p:spPr>
          <p:txBody>
            <a:bodyPr wrap="none" lIns="0" tIns="0" rIns="0" bIns="0" rtlCol="0" anchor="ctr">
              <a:noAutofit/>
            </a:bodyPr>
            <a:lstStyle/>
            <a:p>
              <a:pPr marL="1252538" lvl="7" indent="-350838" algn="l" defTabSz="355600" rtl="0" eaLnBrk="1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600"/>
                </a:spcAft>
                <a:buClr>
                  <a:schemeClr val="accent1"/>
                </a:buClr>
                <a:buSzPct val="72000"/>
                <a:buFontTx/>
                <a:buBlip>
                  <a:blip r:embed="rId2"/>
                </a:buBlip>
              </a:pPr>
              <a:r>
                <a:rPr lang="nl-NL" sz="2000" kern="1200" noProof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#Sub-sub, 20 pt.</a:t>
              </a:r>
            </a:p>
          </p:txBody>
        </p:sp>
        <p:sp>
          <p:nvSpPr>
            <p:cNvPr id="108" name="Tekstvak 107">
              <a:extLst>
                <a:ext uri="{FF2B5EF4-FFF2-40B4-BE49-F238E27FC236}">
                  <a16:creationId xmlns:a16="http://schemas.microsoft.com/office/drawing/2014/main" id="{CE70E2EF-F348-3561-BB30-46B8C0D633A3}"/>
                </a:ext>
              </a:extLst>
            </p:cNvPr>
            <p:cNvSpPr txBox="1"/>
            <p:nvPr userDrawn="1"/>
          </p:nvSpPr>
          <p:spPr>
            <a:xfrm>
              <a:off x="-3603627" y="5553450"/>
              <a:ext cx="1387253" cy="367484"/>
            </a:xfrm>
            <a:prstGeom prst="rect">
              <a:avLst/>
            </a:prstGeom>
            <a:noFill/>
          </p:spPr>
          <p:txBody>
            <a:bodyPr wrap="none" lIns="0" tIns="0" rIns="0" bIns="0" rtlCol="0" anchor="ctr">
              <a:noAutofit/>
            </a:bodyPr>
            <a:lstStyle/>
            <a:p>
              <a:pPr marL="0" lvl="8" indent="0" algn="l" defTabSz="3556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Pct val="60000"/>
                <a:buFont typeface="Arial" panose="020B0604020202020204" pitchFamily="34" charset="0"/>
                <a:buNone/>
              </a:pPr>
              <a:r>
                <a:rPr lang="nl-NL" sz="1000" kern="1200" noProof="0">
                  <a:solidFill>
                    <a:schemeClr val="accent1"/>
                  </a:solidFill>
                  <a:latin typeface="+mj-lt"/>
                  <a:ea typeface="+mn-ea"/>
                  <a:cs typeface="+mn-cs"/>
                </a:rPr>
                <a:t>Bron, 10 pt.</a:t>
              </a:r>
            </a:p>
          </p:txBody>
        </p:sp>
        <p:sp>
          <p:nvSpPr>
            <p:cNvPr id="109" name="Ovaal 108">
              <a:extLst>
                <a:ext uri="{FF2B5EF4-FFF2-40B4-BE49-F238E27FC236}">
                  <a16:creationId xmlns:a16="http://schemas.microsoft.com/office/drawing/2014/main" id="{B071E185-E9BB-9988-3E4E-6E36CCEBFB00}"/>
                </a:ext>
              </a:extLst>
            </p:cNvPr>
            <p:cNvSpPr/>
            <p:nvPr userDrawn="1"/>
          </p:nvSpPr>
          <p:spPr>
            <a:xfrm>
              <a:off x="-4243856" y="1876418"/>
              <a:ext cx="222180" cy="22217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tIns="144000" rIns="144000" bIns="144000" rtlCol="0" anchor="ctr"/>
            <a:lstStyle/>
            <a:p>
              <a:pPr algn="ctr"/>
              <a:r>
                <a:rPr lang="en-US" sz="1100">
                  <a:latin typeface="+mj-lt"/>
                </a:rPr>
                <a:t>1</a:t>
              </a:r>
            </a:p>
          </p:txBody>
        </p:sp>
        <p:sp>
          <p:nvSpPr>
            <p:cNvPr id="110" name="Ovaal 109">
              <a:extLst>
                <a:ext uri="{FF2B5EF4-FFF2-40B4-BE49-F238E27FC236}">
                  <a16:creationId xmlns:a16="http://schemas.microsoft.com/office/drawing/2014/main" id="{323C3CFD-DC1B-95F0-D252-1EEC7FC4D56A}"/>
                </a:ext>
              </a:extLst>
            </p:cNvPr>
            <p:cNvSpPr/>
            <p:nvPr userDrawn="1"/>
          </p:nvSpPr>
          <p:spPr>
            <a:xfrm>
              <a:off x="-4243856" y="2350704"/>
              <a:ext cx="222180" cy="22217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tIns="144000" rIns="144000" bIns="144000" rtlCol="0" anchor="ctr"/>
            <a:lstStyle/>
            <a:p>
              <a:pPr algn="ctr"/>
              <a:r>
                <a:rPr lang="en-US" sz="1100">
                  <a:latin typeface="+mj-lt"/>
                </a:rPr>
                <a:t>2</a:t>
              </a:r>
            </a:p>
          </p:txBody>
        </p:sp>
        <p:sp>
          <p:nvSpPr>
            <p:cNvPr id="111" name="Ovaal 110">
              <a:extLst>
                <a:ext uri="{FF2B5EF4-FFF2-40B4-BE49-F238E27FC236}">
                  <a16:creationId xmlns:a16="http://schemas.microsoft.com/office/drawing/2014/main" id="{E1E16BED-7B13-451B-8FA9-7ACB6156882C}"/>
                </a:ext>
              </a:extLst>
            </p:cNvPr>
            <p:cNvSpPr/>
            <p:nvPr userDrawn="1"/>
          </p:nvSpPr>
          <p:spPr>
            <a:xfrm>
              <a:off x="-4243856" y="2824990"/>
              <a:ext cx="222180" cy="22217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tIns="144000" rIns="144000" bIns="144000" rtlCol="0" anchor="ctr"/>
            <a:lstStyle/>
            <a:p>
              <a:pPr algn="ctr"/>
              <a:r>
                <a:rPr lang="en-US" sz="1100">
                  <a:latin typeface="+mj-lt"/>
                </a:rPr>
                <a:t>3</a:t>
              </a:r>
            </a:p>
          </p:txBody>
        </p:sp>
        <p:sp>
          <p:nvSpPr>
            <p:cNvPr id="112" name="Ovaal 111">
              <a:extLst>
                <a:ext uri="{FF2B5EF4-FFF2-40B4-BE49-F238E27FC236}">
                  <a16:creationId xmlns:a16="http://schemas.microsoft.com/office/drawing/2014/main" id="{082ECA95-602F-20D7-F852-729CEFCF2FC2}"/>
                </a:ext>
              </a:extLst>
            </p:cNvPr>
            <p:cNvSpPr/>
            <p:nvPr userDrawn="1"/>
          </p:nvSpPr>
          <p:spPr>
            <a:xfrm>
              <a:off x="-4243856" y="3299276"/>
              <a:ext cx="222180" cy="22217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tIns="144000" rIns="144000" bIns="144000" rtlCol="0" anchor="ctr"/>
            <a:lstStyle/>
            <a:p>
              <a:pPr algn="ctr"/>
              <a:r>
                <a:rPr lang="en-US" sz="1100">
                  <a:latin typeface="+mj-lt"/>
                </a:rPr>
                <a:t>4</a:t>
              </a:r>
            </a:p>
          </p:txBody>
        </p:sp>
        <p:sp>
          <p:nvSpPr>
            <p:cNvPr id="113" name="Ovaal 112">
              <a:extLst>
                <a:ext uri="{FF2B5EF4-FFF2-40B4-BE49-F238E27FC236}">
                  <a16:creationId xmlns:a16="http://schemas.microsoft.com/office/drawing/2014/main" id="{A2809CAC-AF5E-930B-36F9-842EE941A269}"/>
                </a:ext>
              </a:extLst>
            </p:cNvPr>
            <p:cNvSpPr/>
            <p:nvPr userDrawn="1"/>
          </p:nvSpPr>
          <p:spPr>
            <a:xfrm>
              <a:off x="-4243856" y="3773562"/>
              <a:ext cx="222180" cy="22217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tIns="144000" rIns="144000" bIns="144000" rtlCol="0" anchor="ctr"/>
            <a:lstStyle/>
            <a:p>
              <a:pPr algn="ctr"/>
              <a:r>
                <a:rPr lang="en-US" sz="1100">
                  <a:latin typeface="+mj-lt"/>
                </a:rPr>
                <a:t>5</a:t>
              </a:r>
            </a:p>
          </p:txBody>
        </p:sp>
        <p:sp>
          <p:nvSpPr>
            <p:cNvPr id="114" name="Ovaal 113">
              <a:extLst>
                <a:ext uri="{FF2B5EF4-FFF2-40B4-BE49-F238E27FC236}">
                  <a16:creationId xmlns:a16="http://schemas.microsoft.com/office/drawing/2014/main" id="{E9DC9177-3A31-20BB-E15C-DF90D44C8B98}"/>
                </a:ext>
              </a:extLst>
            </p:cNvPr>
            <p:cNvSpPr/>
            <p:nvPr userDrawn="1"/>
          </p:nvSpPr>
          <p:spPr>
            <a:xfrm>
              <a:off x="-4243856" y="4247848"/>
              <a:ext cx="222180" cy="22217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tIns="144000" rIns="144000" bIns="144000" rtlCol="0" anchor="ctr"/>
            <a:lstStyle/>
            <a:p>
              <a:pPr algn="ctr"/>
              <a:r>
                <a:rPr lang="en-US" sz="1100">
                  <a:latin typeface="+mj-lt"/>
                </a:rPr>
                <a:t>6</a:t>
              </a:r>
            </a:p>
          </p:txBody>
        </p:sp>
        <p:sp>
          <p:nvSpPr>
            <p:cNvPr id="115" name="Ovaal 114">
              <a:extLst>
                <a:ext uri="{FF2B5EF4-FFF2-40B4-BE49-F238E27FC236}">
                  <a16:creationId xmlns:a16="http://schemas.microsoft.com/office/drawing/2014/main" id="{1D3500DC-0775-F6B6-B904-FA3321C56628}"/>
                </a:ext>
              </a:extLst>
            </p:cNvPr>
            <p:cNvSpPr/>
            <p:nvPr userDrawn="1"/>
          </p:nvSpPr>
          <p:spPr>
            <a:xfrm>
              <a:off x="-4243856" y="4722134"/>
              <a:ext cx="222180" cy="22217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tIns="144000" rIns="144000" bIns="144000" rtlCol="0" anchor="ctr"/>
            <a:lstStyle/>
            <a:p>
              <a:pPr algn="ctr"/>
              <a:r>
                <a:rPr lang="en-US" sz="1100">
                  <a:latin typeface="+mj-lt"/>
                </a:rPr>
                <a:t>7</a:t>
              </a:r>
            </a:p>
          </p:txBody>
        </p:sp>
        <p:sp>
          <p:nvSpPr>
            <p:cNvPr id="116" name="Ovaal 115">
              <a:extLst>
                <a:ext uri="{FF2B5EF4-FFF2-40B4-BE49-F238E27FC236}">
                  <a16:creationId xmlns:a16="http://schemas.microsoft.com/office/drawing/2014/main" id="{435FBAC7-14B4-1C35-47B1-536CDFEB176D}"/>
                </a:ext>
              </a:extLst>
            </p:cNvPr>
            <p:cNvSpPr/>
            <p:nvPr userDrawn="1"/>
          </p:nvSpPr>
          <p:spPr>
            <a:xfrm>
              <a:off x="-4243856" y="5196420"/>
              <a:ext cx="222180" cy="22217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tIns="144000" rIns="144000" bIns="144000" rtlCol="0" anchor="ctr"/>
            <a:lstStyle/>
            <a:p>
              <a:pPr algn="ctr"/>
              <a:r>
                <a:rPr lang="en-US" sz="1100">
                  <a:latin typeface="+mj-lt"/>
                </a:rPr>
                <a:t>8</a:t>
              </a:r>
            </a:p>
          </p:txBody>
        </p:sp>
        <p:sp>
          <p:nvSpPr>
            <p:cNvPr id="117" name="Ovaal 116">
              <a:extLst>
                <a:ext uri="{FF2B5EF4-FFF2-40B4-BE49-F238E27FC236}">
                  <a16:creationId xmlns:a16="http://schemas.microsoft.com/office/drawing/2014/main" id="{9FED0DA3-C70B-1893-8C69-1ED43BEF3C3A}"/>
                </a:ext>
              </a:extLst>
            </p:cNvPr>
            <p:cNvSpPr/>
            <p:nvPr userDrawn="1"/>
          </p:nvSpPr>
          <p:spPr>
            <a:xfrm>
              <a:off x="-4243856" y="5670707"/>
              <a:ext cx="222180" cy="22217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tIns="144000" rIns="144000" bIns="144000" rtlCol="0" anchor="ctr"/>
            <a:lstStyle/>
            <a:p>
              <a:pPr algn="ctr"/>
              <a:r>
                <a:rPr lang="en-US" sz="1100">
                  <a:latin typeface="+mj-lt"/>
                </a:rPr>
                <a:t>9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766050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en inhoud 1/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hthoekige driehoek 15">
            <a:extLst>
              <a:ext uri="{FF2B5EF4-FFF2-40B4-BE49-F238E27FC236}">
                <a16:creationId xmlns:a16="http://schemas.microsoft.com/office/drawing/2014/main" id="{076D5798-2869-34D8-DC39-0A5CE5537947}"/>
              </a:ext>
            </a:extLst>
          </p:cNvPr>
          <p:cNvSpPr/>
          <p:nvPr userDrawn="1"/>
        </p:nvSpPr>
        <p:spPr>
          <a:xfrm rot="10800000" flipV="1">
            <a:off x="11443200" y="4683600"/>
            <a:ext cx="748800" cy="2174400"/>
          </a:xfrm>
          <a:prstGeom prst="rt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pPr algn="ctr"/>
            <a:endParaRPr lang="nl-NL" sz="3200">
              <a:latin typeface="+mj-lt"/>
            </a:endParaRPr>
          </a:p>
        </p:txBody>
      </p:sp>
      <p:sp>
        <p:nvSpPr>
          <p:cNvPr id="5" name="Tijdelijke aanduiding voor inhoud 5">
            <a:extLst>
              <a:ext uri="{FF2B5EF4-FFF2-40B4-BE49-F238E27FC236}">
                <a16:creationId xmlns:a16="http://schemas.microsoft.com/office/drawing/2014/main" id="{E0F6C5CF-B29A-93BD-E2F0-42219ED07B7B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6280484" y="1038224"/>
            <a:ext cx="5170134" cy="5069563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nl-NL" noProof="0"/>
              <a:t>Dit vak is voor grafieken, tabellen of Smart-Art, maar niet voor afbeeldingen</a:t>
            </a:r>
          </a:p>
          <a:p>
            <a:pPr lvl="0"/>
            <a:endParaRPr lang="nl-NL" noProof="0"/>
          </a:p>
          <a:p>
            <a:pPr lvl="0"/>
            <a:endParaRPr lang="nl-NL" noProof="0"/>
          </a:p>
          <a:p>
            <a:pPr lvl="0"/>
            <a:endParaRPr lang="nl-NL" noProof="0"/>
          </a:p>
          <a:p>
            <a:pPr lvl="0"/>
            <a:endParaRPr lang="nl-NL" noProof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94FF1A-BFAA-3978-B3EB-0203E7617E19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1028701" y="2280987"/>
            <a:ext cx="4882815" cy="3826800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nl-NL"/>
              <a:t>Klik hier om een opsomming te starten, 24 pt.</a:t>
            </a:r>
          </a:p>
          <a:p>
            <a:pPr marL="801688" lvl="1" indent="-350838" algn="l" defTabSz="3556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72000"/>
              <a:buFontTx/>
              <a:buBlip>
                <a:blip r:embed="rId2"/>
              </a:buBlip>
            </a:pPr>
            <a:r>
              <a:rPr lang="nl-NL" sz="2000" kern="120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Sub, 20 pt.</a:t>
            </a:r>
          </a:p>
          <a:p>
            <a:pPr marL="0" lvl="2" indent="0" algn="l" defTabSz="3556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60000"/>
              <a:buFont typeface="Arial" panose="020B0604020202020204" pitchFamily="34" charset="0"/>
              <a:buNone/>
            </a:pPr>
            <a:r>
              <a:rPr lang="nl-NL" sz="2400" kern="120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Platte tekst, 24 pt.</a:t>
            </a:r>
          </a:p>
          <a:p>
            <a:pPr marL="0" marR="0" lvl="3" indent="0" algn="l" defTabSz="355600" rtl="0" eaLnBrk="1" fontAlgn="auto" latinLnBrk="0" hangingPunct="1"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  <a:buClrTx/>
              <a:buSzPct val="60000"/>
              <a:buFont typeface="Arial" panose="020B0604020202020204" pitchFamily="34" charset="0"/>
              <a:buNone/>
              <a:tabLst/>
              <a:defRPr/>
            </a:pPr>
            <a:r>
              <a:rPr lang="nl-NL" sz="3200" kern="1200" noProof="0">
                <a:solidFill>
                  <a:schemeClr val="tx2"/>
                </a:solidFill>
                <a:latin typeface="Poppins SemiBold" panose="00000700000000000000" pitchFamily="2" charset="0"/>
                <a:ea typeface="+mn-ea"/>
                <a:cs typeface="Poppins SemiBold" panose="00000700000000000000" pitchFamily="2" charset="0"/>
              </a:rPr>
              <a:t>Alt. kop, 32 pt.</a:t>
            </a:r>
            <a:endParaRPr lang="nl-NL"/>
          </a:p>
          <a:p>
            <a:pPr marL="450850" lvl="4" indent="-450850" algn="l" defTabSz="3556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72000"/>
              <a:buFont typeface="Wingdings 3" panose="05040102010807070707" pitchFamily="18" charset="2"/>
              <a:buChar char="{"/>
            </a:pPr>
            <a:r>
              <a:rPr lang="nl-NL" sz="2400" kern="120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Speciaal, 24 pt.  </a:t>
            </a:r>
          </a:p>
          <a:p>
            <a:pPr marL="452438" lvl="5" indent="-452438" algn="l" defTabSz="3556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100000"/>
              <a:buFont typeface="+mj-lt"/>
              <a:buAutoNum type="arabicPeriod"/>
            </a:pPr>
            <a:r>
              <a:rPr lang="nl-NL" sz="2400" kern="120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Nummering, 24 pt.</a:t>
            </a:r>
          </a:p>
          <a:p>
            <a:pPr marL="901700" lvl="6" indent="-449263" algn="l" defTabSz="3556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72000"/>
              <a:buFontTx/>
              <a:buBlip>
                <a:blip r:embed="rId3"/>
              </a:buBlip>
            </a:pPr>
            <a:r>
              <a:rPr lang="nl-NL" sz="2400" kern="120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#Sub, 24 pt.</a:t>
            </a:r>
          </a:p>
          <a:p>
            <a:pPr marL="1252538" lvl="7" indent="-350838" algn="l" defTabSz="3556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72000"/>
              <a:buFontTx/>
              <a:buBlip>
                <a:blip r:embed="rId2"/>
              </a:buBlip>
            </a:pPr>
            <a:r>
              <a:rPr lang="nl-NL" sz="2000" kern="120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#Sub-sub, 20 pt.</a:t>
            </a:r>
          </a:p>
          <a:p>
            <a:pPr marL="0" lvl="8" indent="0" algn="l" defTabSz="3556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60000"/>
              <a:buFont typeface="Arial" panose="020B0604020202020204" pitchFamily="34" charset="0"/>
              <a:buNone/>
            </a:pPr>
            <a:r>
              <a:rPr lang="nl-NL" sz="1000" kern="1200" noProof="0">
                <a:solidFill>
                  <a:schemeClr val="accent1"/>
                </a:solidFill>
                <a:latin typeface="+mj-lt"/>
                <a:ea typeface="+mn-ea"/>
                <a:cs typeface="+mn-cs"/>
              </a:rPr>
              <a:t>Bron, 10 pt.</a:t>
            </a:r>
          </a:p>
        </p:txBody>
      </p:sp>
      <p:sp>
        <p:nvSpPr>
          <p:cNvPr id="8" name="Parallelogram 7" hidden="1">
            <a:extLst>
              <a:ext uri="{FF2B5EF4-FFF2-40B4-BE49-F238E27FC236}">
                <a16:creationId xmlns:a16="http://schemas.microsoft.com/office/drawing/2014/main" id="{9C0F4514-0FE0-C63E-E1CB-C892D23539FE}"/>
              </a:ext>
            </a:extLst>
          </p:cNvPr>
          <p:cNvSpPr/>
          <p:nvPr userDrawn="1"/>
        </p:nvSpPr>
        <p:spPr>
          <a:xfrm>
            <a:off x="5360337" y="0"/>
            <a:ext cx="8480842" cy="6858000"/>
          </a:xfrm>
          <a:prstGeom prst="parallelogram">
            <a:avLst>
              <a:gd name="adj" fmla="val 3441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pPr algn="ctr"/>
            <a:endParaRPr lang="nl-NL" sz="3200" err="1">
              <a:latin typeface="+mj-lt"/>
            </a:endParaRP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5AE1738C-222F-87DA-8C72-064897F48873}"/>
              </a:ext>
            </a:extLst>
          </p:cNvPr>
          <p:cNvSpPr>
            <a:spLocks noGrp="1"/>
          </p:cNvSpPr>
          <p:nvPr>
            <p:ph type="dt" sz="half" idx="24"/>
          </p:nvPr>
        </p:nvSpPr>
        <p:spPr/>
        <p:txBody>
          <a:bodyPr/>
          <a:lstStyle/>
          <a:p>
            <a:fld id="{07F024AE-5F01-4707-8FCE-E898A7818A82}" type="datetime1">
              <a:rPr lang="nl-NL" smtClean="0"/>
              <a:t>15-12-2025</a:t>
            </a:fld>
            <a:endParaRPr lang="nl-NL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189F1E2D-6855-D2B9-C10D-B259E316468A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>
            <a:lvl1pPr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nl-NL"/>
              <a:t>Naam van de spreker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AF64F6A6-1E07-FACB-B7D3-3B49A4FFE81A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>
            <a:lvl1pPr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3EE1B8E6-F55C-4747-87B1-31D6918D6AA3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A7538F86-90B3-8BAB-9801-B58579666E1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8701" y="749310"/>
            <a:ext cx="4882816" cy="1322278"/>
          </a:xfrm>
        </p:spPr>
        <p:txBody>
          <a:bodyPr/>
          <a:lstStyle/>
          <a:p>
            <a:r>
              <a:rPr lang="nl-NL"/>
              <a:t>Titel van deze dia (Koppen, 40 pt.)</a:t>
            </a:r>
          </a:p>
        </p:txBody>
      </p:sp>
      <p:cxnSp>
        <p:nvCxnSpPr>
          <p:cNvPr id="11" name="Rechte verbindingslijn 10">
            <a:extLst>
              <a:ext uri="{FF2B5EF4-FFF2-40B4-BE49-F238E27FC236}">
                <a16:creationId xmlns:a16="http://schemas.microsoft.com/office/drawing/2014/main" id="{D854E7CF-117C-57D2-C133-0E7C4D37A5C8}"/>
              </a:ext>
            </a:extLst>
          </p:cNvPr>
          <p:cNvCxnSpPr>
            <a:cxnSpLocks/>
          </p:cNvCxnSpPr>
          <p:nvPr userDrawn="1"/>
        </p:nvCxnSpPr>
        <p:spPr>
          <a:xfrm rot="17340000">
            <a:off x="-874069" y="1225394"/>
            <a:ext cx="2592000" cy="0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LOGO">
            <a:extLst>
              <a:ext uri="{FF2B5EF4-FFF2-40B4-BE49-F238E27FC236}">
                <a16:creationId xmlns:a16="http://schemas.microsoft.com/office/drawing/2014/main" id="{6EDCD1DD-187E-F74D-127C-7E64E418E959}"/>
              </a:ext>
            </a:extLst>
          </p:cNvPr>
          <p:cNvSpPr>
            <a:spLocks noGrp="1" noChangeAspect="1"/>
          </p:cNvSpPr>
          <p:nvPr>
            <p:ph type="body" sz="quarter" idx="29" hasCustomPrompt="1"/>
          </p:nvPr>
        </p:nvSpPr>
        <p:spPr>
          <a:xfrm>
            <a:off x="10546117" y="506798"/>
            <a:ext cx="904501" cy="241200"/>
          </a:xfrm>
          <a:custGeom>
            <a:avLst/>
            <a:gdLst>
              <a:gd name="connsiteX0" fmla="*/ 1189737 w 9771975"/>
              <a:gd name="connsiteY0" fmla="*/ 793804 h 2605858"/>
              <a:gd name="connsiteX1" fmla="*/ 1131270 w 9771975"/>
              <a:gd name="connsiteY1" fmla="*/ 842619 h 2605858"/>
              <a:gd name="connsiteX2" fmla="*/ 920294 w 9771975"/>
              <a:gd name="connsiteY2" fmla="*/ 1551849 h 2605858"/>
              <a:gd name="connsiteX3" fmla="*/ 917030 w 9771975"/>
              <a:gd name="connsiteY3" fmla="*/ 1571385 h 2605858"/>
              <a:gd name="connsiteX4" fmla="*/ 981977 w 9771975"/>
              <a:gd name="connsiteY4" fmla="*/ 1629897 h 2605858"/>
              <a:gd name="connsiteX5" fmla="*/ 1394278 w 9771975"/>
              <a:gd name="connsiteY5" fmla="*/ 1629897 h 2605858"/>
              <a:gd name="connsiteX6" fmla="*/ 1455963 w 9771975"/>
              <a:gd name="connsiteY6" fmla="*/ 1551849 h 2605858"/>
              <a:gd name="connsiteX7" fmla="*/ 1244895 w 9771975"/>
              <a:gd name="connsiteY7" fmla="*/ 842619 h 2605858"/>
              <a:gd name="connsiteX8" fmla="*/ 1189737 w 9771975"/>
              <a:gd name="connsiteY8" fmla="*/ 793804 h 2605858"/>
              <a:gd name="connsiteX9" fmla="*/ 7509987 w 9771975"/>
              <a:gd name="connsiteY9" fmla="*/ 0 h 2605858"/>
              <a:gd name="connsiteX10" fmla="*/ 8042349 w 9771975"/>
              <a:gd name="connsiteY10" fmla="*/ 0 h 2605858"/>
              <a:gd name="connsiteX11" fmla="*/ 8113777 w 9771975"/>
              <a:gd name="connsiteY11" fmla="*/ 48769 h 2605858"/>
              <a:gd name="connsiteX12" fmla="*/ 8597416 w 9771975"/>
              <a:gd name="connsiteY12" fmla="*/ 1506253 h 2605858"/>
              <a:gd name="connsiteX13" fmla="*/ 8649309 w 9771975"/>
              <a:gd name="connsiteY13" fmla="*/ 1548539 h 2605858"/>
              <a:gd name="connsiteX14" fmla="*/ 8698032 w 9771975"/>
              <a:gd name="connsiteY14" fmla="*/ 1506253 h 2605858"/>
              <a:gd name="connsiteX15" fmla="*/ 9133039 w 9771975"/>
              <a:gd name="connsiteY15" fmla="*/ 61822 h 2605858"/>
              <a:gd name="connsiteX16" fmla="*/ 9207685 w 9771975"/>
              <a:gd name="connsiteY16" fmla="*/ 0 h 2605858"/>
              <a:gd name="connsiteX17" fmla="*/ 9717339 w 9771975"/>
              <a:gd name="connsiteY17" fmla="*/ 0 h 2605858"/>
              <a:gd name="connsiteX18" fmla="*/ 9769233 w 9771975"/>
              <a:gd name="connsiteY18" fmla="*/ 65086 h 2605858"/>
              <a:gd name="connsiteX19" fmla="*/ 8957685 w 9771975"/>
              <a:gd name="connsiteY19" fmla="*/ 2557044 h 2605858"/>
              <a:gd name="connsiteX20" fmla="*/ 8892829 w 9771975"/>
              <a:gd name="connsiteY20" fmla="*/ 2602549 h 2605858"/>
              <a:gd name="connsiteX21" fmla="*/ 8373431 w 9771975"/>
              <a:gd name="connsiteY21" fmla="*/ 2602549 h 2605858"/>
              <a:gd name="connsiteX22" fmla="*/ 8305265 w 9771975"/>
              <a:gd name="connsiteY22" fmla="*/ 2553735 h 2605858"/>
              <a:gd name="connsiteX23" fmla="*/ 7844334 w 9771975"/>
              <a:gd name="connsiteY23" fmla="*/ 946683 h 2605858"/>
              <a:gd name="connsiteX24" fmla="*/ 7792440 w 9771975"/>
              <a:gd name="connsiteY24" fmla="*/ 897869 h 2605858"/>
              <a:gd name="connsiteX25" fmla="*/ 7737237 w 9771975"/>
              <a:gd name="connsiteY25" fmla="*/ 949945 h 2605858"/>
              <a:gd name="connsiteX26" fmla="*/ 7256817 w 9771975"/>
              <a:gd name="connsiteY26" fmla="*/ 2534246 h 2605858"/>
              <a:gd name="connsiteX27" fmla="*/ 7169161 w 9771975"/>
              <a:gd name="connsiteY27" fmla="*/ 2605858 h 2605858"/>
              <a:gd name="connsiteX28" fmla="*/ 6617313 w 9771975"/>
              <a:gd name="connsiteY28" fmla="*/ 2605858 h 2605858"/>
              <a:gd name="connsiteX29" fmla="*/ 6581598 w 9771975"/>
              <a:gd name="connsiteY29" fmla="*/ 2557090 h 2605858"/>
              <a:gd name="connsiteX30" fmla="*/ 7438606 w 9771975"/>
              <a:gd name="connsiteY30" fmla="*/ 48769 h 2605858"/>
              <a:gd name="connsiteX31" fmla="*/ 7509987 w 9771975"/>
              <a:gd name="connsiteY31" fmla="*/ 0 h 2605858"/>
              <a:gd name="connsiteX32" fmla="*/ 6461493 w 9771975"/>
              <a:gd name="connsiteY32" fmla="*/ 0 h 2605858"/>
              <a:gd name="connsiteX33" fmla="*/ 7003597 w 9771975"/>
              <a:gd name="connsiteY33" fmla="*/ 0 h 2605858"/>
              <a:gd name="connsiteX34" fmla="*/ 7048965 w 9771975"/>
              <a:gd name="connsiteY34" fmla="*/ 65039 h 2605858"/>
              <a:gd name="connsiteX35" fmla="*/ 6214756 w 9771975"/>
              <a:gd name="connsiteY35" fmla="*/ 2553781 h 2605858"/>
              <a:gd name="connsiteX36" fmla="*/ 6149809 w 9771975"/>
              <a:gd name="connsiteY36" fmla="*/ 2602594 h 2605858"/>
              <a:gd name="connsiteX37" fmla="*/ 5656425 w 9771975"/>
              <a:gd name="connsiteY37" fmla="*/ 2602594 h 2605858"/>
              <a:gd name="connsiteX38" fmla="*/ 5588215 w 9771975"/>
              <a:gd name="connsiteY38" fmla="*/ 2553781 h 2605858"/>
              <a:gd name="connsiteX39" fmla="*/ 5322035 w 9771975"/>
              <a:gd name="connsiteY39" fmla="*/ 1652649 h 2605858"/>
              <a:gd name="connsiteX40" fmla="*/ 5312336 w 9771975"/>
              <a:gd name="connsiteY40" fmla="*/ 1581036 h 2605858"/>
              <a:gd name="connsiteX41" fmla="*/ 5328516 w 9771975"/>
              <a:gd name="connsiteY41" fmla="*/ 1483455 h 2605858"/>
              <a:gd name="connsiteX42" fmla="*/ 5503824 w 9771975"/>
              <a:gd name="connsiteY42" fmla="*/ 956427 h 2605858"/>
              <a:gd name="connsiteX43" fmla="*/ 5568771 w 9771975"/>
              <a:gd name="connsiteY43" fmla="*/ 910876 h 2605858"/>
              <a:gd name="connsiteX44" fmla="*/ 5630409 w 9771975"/>
              <a:gd name="connsiteY44" fmla="*/ 959691 h 2605858"/>
              <a:gd name="connsiteX45" fmla="*/ 5841433 w 9771975"/>
              <a:gd name="connsiteY45" fmla="*/ 1512733 h 2605858"/>
              <a:gd name="connsiteX46" fmla="*/ 5893372 w 9771975"/>
              <a:gd name="connsiteY46" fmla="*/ 1551803 h 2605858"/>
              <a:gd name="connsiteX47" fmla="*/ 5948576 w 9771975"/>
              <a:gd name="connsiteY47" fmla="*/ 1502989 h 2605858"/>
              <a:gd name="connsiteX48" fmla="*/ 6396545 w 9771975"/>
              <a:gd name="connsiteY48" fmla="*/ 45550 h 2605858"/>
              <a:gd name="connsiteX49" fmla="*/ 6461493 w 9771975"/>
              <a:gd name="connsiteY49" fmla="*/ 0 h 2605858"/>
              <a:gd name="connsiteX50" fmla="*/ 1981842 w 9771975"/>
              <a:gd name="connsiteY50" fmla="*/ 0 h 2605858"/>
              <a:gd name="connsiteX51" fmla="*/ 2510986 w 9771975"/>
              <a:gd name="connsiteY51" fmla="*/ 0 h 2605858"/>
              <a:gd name="connsiteX52" fmla="*/ 2582369 w 9771975"/>
              <a:gd name="connsiteY52" fmla="*/ 48769 h 2605858"/>
              <a:gd name="connsiteX53" fmla="*/ 3014112 w 9771975"/>
              <a:gd name="connsiteY53" fmla="*/ 1476973 h 2605858"/>
              <a:gd name="connsiteX54" fmla="*/ 3082231 w 9771975"/>
              <a:gd name="connsiteY54" fmla="*/ 1542059 h 2605858"/>
              <a:gd name="connsiteX55" fmla="*/ 3156924 w 9771975"/>
              <a:gd name="connsiteY55" fmla="*/ 1476973 h 2605858"/>
              <a:gd name="connsiteX56" fmla="*/ 3526984 w 9771975"/>
              <a:gd name="connsiteY56" fmla="*/ 566097 h 2605858"/>
              <a:gd name="connsiteX57" fmla="*/ 3728216 w 9771975"/>
              <a:gd name="connsiteY57" fmla="*/ 439236 h 2605858"/>
              <a:gd name="connsiteX58" fmla="*/ 3935976 w 9771975"/>
              <a:gd name="connsiteY58" fmla="*/ 569361 h 2605858"/>
              <a:gd name="connsiteX59" fmla="*/ 4315826 w 9771975"/>
              <a:gd name="connsiteY59" fmla="*/ 1496463 h 2605858"/>
              <a:gd name="connsiteX60" fmla="*/ 4383991 w 9771975"/>
              <a:gd name="connsiteY60" fmla="*/ 1545277 h 2605858"/>
              <a:gd name="connsiteX61" fmla="*/ 4448893 w 9771975"/>
              <a:gd name="connsiteY61" fmla="*/ 1496463 h 2605858"/>
              <a:gd name="connsiteX62" fmla="*/ 4883855 w 9771975"/>
              <a:gd name="connsiteY62" fmla="*/ 52032 h 2605858"/>
              <a:gd name="connsiteX63" fmla="*/ 4958501 w 9771975"/>
              <a:gd name="connsiteY63" fmla="*/ 0 h 2605858"/>
              <a:gd name="connsiteX64" fmla="*/ 5477900 w 9771975"/>
              <a:gd name="connsiteY64" fmla="*/ 0 h 2605858"/>
              <a:gd name="connsiteX65" fmla="*/ 5533057 w 9771975"/>
              <a:gd name="connsiteY65" fmla="*/ 65086 h 2605858"/>
              <a:gd name="connsiteX66" fmla="*/ 4702111 w 9771975"/>
              <a:gd name="connsiteY66" fmla="*/ 2553781 h 2605858"/>
              <a:gd name="connsiteX67" fmla="*/ 4637209 w 9771975"/>
              <a:gd name="connsiteY67" fmla="*/ 2602594 h 2605858"/>
              <a:gd name="connsiteX68" fmla="*/ 4160006 w 9771975"/>
              <a:gd name="connsiteY68" fmla="*/ 2602594 h 2605858"/>
              <a:gd name="connsiteX69" fmla="*/ 4091841 w 9771975"/>
              <a:gd name="connsiteY69" fmla="*/ 2553781 h 2605858"/>
              <a:gd name="connsiteX70" fmla="*/ 3809435 w 9771975"/>
              <a:gd name="connsiteY70" fmla="*/ 1607099 h 2605858"/>
              <a:gd name="connsiteX71" fmla="*/ 3734789 w 9771975"/>
              <a:gd name="connsiteY71" fmla="*/ 1542013 h 2605858"/>
              <a:gd name="connsiteX72" fmla="*/ 3656880 w 9771975"/>
              <a:gd name="connsiteY72" fmla="*/ 1607099 h 2605858"/>
              <a:gd name="connsiteX73" fmla="*/ 3374427 w 9771975"/>
              <a:gd name="connsiteY73" fmla="*/ 2553781 h 2605858"/>
              <a:gd name="connsiteX74" fmla="*/ 3306262 w 9771975"/>
              <a:gd name="connsiteY74" fmla="*/ 2602594 h 2605858"/>
              <a:gd name="connsiteX75" fmla="*/ 2822624 w 9771975"/>
              <a:gd name="connsiteY75" fmla="*/ 2602594 h 2605858"/>
              <a:gd name="connsiteX76" fmla="*/ 2757723 w 9771975"/>
              <a:gd name="connsiteY76" fmla="*/ 2553781 h 2605858"/>
              <a:gd name="connsiteX77" fmla="*/ 1929949 w 9771975"/>
              <a:gd name="connsiteY77" fmla="*/ 71566 h 2605858"/>
              <a:gd name="connsiteX78" fmla="*/ 1981842 w 9771975"/>
              <a:gd name="connsiteY78" fmla="*/ 0 h 2605858"/>
              <a:gd name="connsiteX79" fmla="*/ 923603 w 9771975"/>
              <a:gd name="connsiteY79" fmla="*/ 0 h 2605858"/>
              <a:gd name="connsiteX80" fmla="*/ 1455963 w 9771975"/>
              <a:gd name="connsiteY80" fmla="*/ 0 h 2605858"/>
              <a:gd name="connsiteX81" fmla="*/ 1530610 w 9771975"/>
              <a:gd name="connsiteY81" fmla="*/ 55296 h 2605858"/>
              <a:gd name="connsiteX82" fmla="*/ 2371345 w 9771975"/>
              <a:gd name="connsiteY82" fmla="*/ 2521238 h 2605858"/>
              <a:gd name="connsiteX83" fmla="*/ 2322760 w 9771975"/>
              <a:gd name="connsiteY83" fmla="*/ 2602594 h 2605858"/>
              <a:gd name="connsiteX84" fmla="*/ 1816370 w 9771975"/>
              <a:gd name="connsiteY84" fmla="*/ 2602594 h 2605858"/>
              <a:gd name="connsiteX85" fmla="*/ 1744942 w 9771975"/>
              <a:gd name="connsiteY85" fmla="*/ 2544036 h 2605858"/>
              <a:gd name="connsiteX86" fmla="*/ 1647543 w 9771975"/>
              <a:gd name="connsiteY86" fmla="*/ 2225227 h 2605858"/>
              <a:gd name="connsiteX87" fmla="*/ 1481979 w 9771975"/>
              <a:gd name="connsiteY87" fmla="*/ 2111327 h 2605858"/>
              <a:gd name="connsiteX88" fmla="*/ 894416 w 9771975"/>
              <a:gd name="connsiteY88" fmla="*/ 2111327 h 2605858"/>
              <a:gd name="connsiteX89" fmla="*/ 728851 w 9771975"/>
              <a:gd name="connsiteY89" fmla="*/ 2225227 h 2605858"/>
              <a:gd name="connsiteX90" fmla="*/ 631453 w 9771975"/>
              <a:gd name="connsiteY90" fmla="*/ 2540819 h 2605858"/>
              <a:gd name="connsiteX91" fmla="*/ 560024 w 9771975"/>
              <a:gd name="connsiteY91" fmla="*/ 2602594 h 2605858"/>
              <a:gd name="connsiteX92" fmla="*/ 53634 w 9771975"/>
              <a:gd name="connsiteY92" fmla="*/ 2602594 h 2605858"/>
              <a:gd name="connsiteX93" fmla="*/ 4911 w 9771975"/>
              <a:gd name="connsiteY93" fmla="*/ 2521238 h 2605858"/>
              <a:gd name="connsiteX94" fmla="*/ 848956 w 9771975"/>
              <a:gd name="connsiteY94" fmla="*/ 55296 h 2605858"/>
              <a:gd name="connsiteX95" fmla="*/ 923603 w 9771975"/>
              <a:gd name="connsiteY95" fmla="*/ 0 h 2605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</a:cxnLst>
            <a:rect l="l" t="t" r="r" b="b"/>
            <a:pathLst>
              <a:path w="9771975" h="2605858">
                <a:moveTo>
                  <a:pt x="1189737" y="793804"/>
                </a:moveTo>
                <a:cubicBezTo>
                  <a:pt x="1163767" y="793804"/>
                  <a:pt x="1144278" y="803595"/>
                  <a:pt x="1131270" y="842619"/>
                </a:cubicBezTo>
                <a:lnTo>
                  <a:pt x="920294" y="1551849"/>
                </a:lnTo>
                <a:cubicBezTo>
                  <a:pt x="917030" y="1558377"/>
                  <a:pt x="917030" y="1564857"/>
                  <a:pt x="917030" y="1571385"/>
                </a:cubicBezTo>
                <a:cubicBezTo>
                  <a:pt x="917030" y="1607099"/>
                  <a:pt x="946310" y="1629897"/>
                  <a:pt x="981977" y="1629897"/>
                </a:cubicBezTo>
                <a:lnTo>
                  <a:pt x="1394278" y="1629897"/>
                </a:lnTo>
                <a:cubicBezTo>
                  <a:pt x="1433211" y="1629897"/>
                  <a:pt x="1468925" y="1597354"/>
                  <a:pt x="1455963" y="1551849"/>
                </a:cubicBezTo>
                <a:lnTo>
                  <a:pt x="1244895" y="842619"/>
                </a:lnTo>
                <a:cubicBezTo>
                  <a:pt x="1231887" y="803550"/>
                  <a:pt x="1215661" y="793804"/>
                  <a:pt x="1189737" y="793804"/>
                </a:cubicBezTo>
                <a:close/>
                <a:moveTo>
                  <a:pt x="7509987" y="0"/>
                </a:moveTo>
                <a:lnTo>
                  <a:pt x="8042349" y="0"/>
                </a:lnTo>
                <a:cubicBezTo>
                  <a:pt x="8084499" y="0"/>
                  <a:pt x="8104033" y="16225"/>
                  <a:pt x="8113777" y="48769"/>
                </a:cubicBezTo>
                <a:lnTo>
                  <a:pt x="8597416" y="1506253"/>
                </a:lnTo>
                <a:cubicBezTo>
                  <a:pt x="8610377" y="1538796"/>
                  <a:pt x="8629866" y="1548539"/>
                  <a:pt x="8649309" y="1548539"/>
                </a:cubicBezTo>
                <a:cubicBezTo>
                  <a:pt x="8668844" y="1548539"/>
                  <a:pt x="8688333" y="1538796"/>
                  <a:pt x="8698032" y="1506253"/>
                </a:cubicBezTo>
                <a:lnTo>
                  <a:pt x="9133039" y="61822"/>
                </a:lnTo>
                <a:cubicBezTo>
                  <a:pt x="9145955" y="16272"/>
                  <a:pt x="9168661" y="0"/>
                  <a:pt x="9207685" y="0"/>
                </a:cubicBezTo>
                <a:lnTo>
                  <a:pt x="9717339" y="0"/>
                </a:lnTo>
                <a:cubicBezTo>
                  <a:pt x="9762799" y="0"/>
                  <a:pt x="9779024" y="35806"/>
                  <a:pt x="9769233" y="65086"/>
                </a:cubicBezTo>
                <a:lnTo>
                  <a:pt x="8957685" y="2557044"/>
                </a:lnTo>
                <a:cubicBezTo>
                  <a:pt x="8948032" y="2583014"/>
                  <a:pt x="8928543" y="2602549"/>
                  <a:pt x="8892829" y="2602549"/>
                </a:cubicBezTo>
                <a:lnTo>
                  <a:pt x="8373431" y="2602549"/>
                </a:lnTo>
                <a:cubicBezTo>
                  <a:pt x="8337717" y="2602549"/>
                  <a:pt x="8314963" y="2583014"/>
                  <a:pt x="8305265" y="2553735"/>
                </a:cubicBezTo>
                <a:lnTo>
                  <a:pt x="7844334" y="946683"/>
                </a:lnTo>
                <a:cubicBezTo>
                  <a:pt x="7834589" y="914139"/>
                  <a:pt x="7811883" y="897869"/>
                  <a:pt x="7792440" y="897869"/>
                </a:cubicBezTo>
                <a:cubicBezTo>
                  <a:pt x="7769733" y="897869"/>
                  <a:pt x="7746981" y="914139"/>
                  <a:pt x="7737237" y="949945"/>
                </a:cubicBezTo>
                <a:lnTo>
                  <a:pt x="7256817" y="2534246"/>
                </a:lnTo>
                <a:cubicBezTo>
                  <a:pt x="7243807" y="2576579"/>
                  <a:pt x="7208140" y="2605858"/>
                  <a:pt x="7169161" y="2605858"/>
                </a:cubicBezTo>
                <a:lnTo>
                  <a:pt x="6617313" y="2605858"/>
                </a:lnTo>
                <a:cubicBezTo>
                  <a:pt x="6588126" y="2605858"/>
                  <a:pt x="6575117" y="2576579"/>
                  <a:pt x="6581598" y="2557090"/>
                </a:cubicBezTo>
                <a:lnTo>
                  <a:pt x="7438606" y="48769"/>
                </a:lnTo>
                <a:cubicBezTo>
                  <a:pt x="7448350" y="19489"/>
                  <a:pt x="7471056" y="0"/>
                  <a:pt x="7509987" y="0"/>
                </a:cubicBezTo>
                <a:close/>
                <a:moveTo>
                  <a:pt x="6461493" y="0"/>
                </a:moveTo>
                <a:lnTo>
                  <a:pt x="7003597" y="0"/>
                </a:lnTo>
                <a:cubicBezTo>
                  <a:pt x="7049011" y="0"/>
                  <a:pt x="7058755" y="35806"/>
                  <a:pt x="7048965" y="65039"/>
                </a:cubicBezTo>
                <a:lnTo>
                  <a:pt x="6214756" y="2553781"/>
                </a:lnTo>
                <a:cubicBezTo>
                  <a:pt x="6205012" y="2583060"/>
                  <a:pt x="6185522" y="2602594"/>
                  <a:pt x="6149809" y="2602594"/>
                </a:cubicBezTo>
                <a:lnTo>
                  <a:pt x="5656425" y="2602594"/>
                </a:lnTo>
                <a:cubicBezTo>
                  <a:pt x="5620711" y="2602594"/>
                  <a:pt x="5597959" y="2583060"/>
                  <a:pt x="5588215" y="2553781"/>
                </a:cubicBezTo>
                <a:lnTo>
                  <a:pt x="5322035" y="1652649"/>
                </a:lnTo>
                <a:cubicBezTo>
                  <a:pt x="5315553" y="1633115"/>
                  <a:pt x="5312336" y="1607052"/>
                  <a:pt x="5312336" y="1581036"/>
                </a:cubicBezTo>
                <a:cubicBezTo>
                  <a:pt x="5312336" y="1548539"/>
                  <a:pt x="5318817" y="1515997"/>
                  <a:pt x="5328516" y="1483455"/>
                </a:cubicBezTo>
                <a:lnTo>
                  <a:pt x="5503824" y="956427"/>
                </a:lnTo>
                <a:cubicBezTo>
                  <a:pt x="5516832" y="923884"/>
                  <a:pt x="5539538" y="910876"/>
                  <a:pt x="5568771" y="910876"/>
                </a:cubicBezTo>
                <a:cubicBezTo>
                  <a:pt x="5597959" y="910876"/>
                  <a:pt x="5617448" y="923884"/>
                  <a:pt x="5630409" y="959691"/>
                </a:cubicBezTo>
                <a:lnTo>
                  <a:pt x="5841433" y="1512733"/>
                </a:lnTo>
                <a:cubicBezTo>
                  <a:pt x="5851177" y="1538750"/>
                  <a:pt x="5870666" y="1551803"/>
                  <a:pt x="5893372" y="1551803"/>
                </a:cubicBezTo>
                <a:cubicBezTo>
                  <a:pt x="5916079" y="1551803"/>
                  <a:pt x="5938877" y="1535532"/>
                  <a:pt x="5948576" y="1502989"/>
                </a:cubicBezTo>
                <a:lnTo>
                  <a:pt x="6396545" y="45550"/>
                </a:lnTo>
                <a:cubicBezTo>
                  <a:pt x="6403072" y="19489"/>
                  <a:pt x="6425778" y="0"/>
                  <a:pt x="6461493" y="0"/>
                </a:cubicBezTo>
                <a:close/>
                <a:moveTo>
                  <a:pt x="1981842" y="0"/>
                </a:moveTo>
                <a:lnTo>
                  <a:pt x="2510986" y="0"/>
                </a:lnTo>
                <a:cubicBezTo>
                  <a:pt x="2549872" y="0"/>
                  <a:pt x="2572624" y="16225"/>
                  <a:pt x="2582369" y="48769"/>
                </a:cubicBezTo>
                <a:lnTo>
                  <a:pt x="3014112" y="1476973"/>
                </a:lnTo>
                <a:cubicBezTo>
                  <a:pt x="3027075" y="1522570"/>
                  <a:pt x="3052998" y="1542059"/>
                  <a:pt x="3082231" y="1542059"/>
                </a:cubicBezTo>
                <a:cubicBezTo>
                  <a:pt x="3111511" y="1542059"/>
                  <a:pt x="3140652" y="1522524"/>
                  <a:pt x="3156924" y="1476973"/>
                </a:cubicBezTo>
                <a:lnTo>
                  <a:pt x="3526984" y="566097"/>
                </a:lnTo>
                <a:cubicBezTo>
                  <a:pt x="3559389" y="481523"/>
                  <a:pt x="3637298" y="439236"/>
                  <a:pt x="3728216" y="439236"/>
                </a:cubicBezTo>
                <a:cubicBezTo>
                  <a:pt x="3822352" y="439236"/>
                  <a:pt x="3900307" y="481523"/>
                  <a:pt x="3935976" y="569361"/>
                </a:cubicBezTo>
                <a:lnTo>
                  <a:pt x="4315826" y="1496463"/>
                </a:lnTo>
                <a:cubicBezTo>
                  <a:pt x="4332051" y="1532269"/>
                  <a:pt x="4357976" y="1545277"/>
                  <a:pt x="4383991" y="1545277"/>
                </a:cubicBezTo>
                <a:cubicBezTo>
                  <a:pt x="4413179" y="1545277"/>
                  <a:pt x="4439149" y="1532222"/>
                  <a:pt x="4448893" y="1496463"/>
                </a:cubicBezTo>
                <a:lnTo>
                  <a:pt x="4883855" y="52032"/>
                </a:lnTo>
                <a:cubicBezTo>
                  <a:pt x="4893599" y="16272"/>
                  <a:pt x="4916352" y="0"/>
                  <a:pt x="4958501" y="0"/>
                </a:cubicBezTo>
                <a:lnTo>
                  <a:pt x="5477900" y="0"/>
                </a:lnTo>
                <a:cubicBezTo>
                  <a:pt x="5526623" y="0"/>
                  <a:pt x="5542801" y="35806"/>
                  <a:pt x="5533057" y="65086"/>
                </a:cubicBezTo>
                <a:lnTo>
                  <a:pt x="4702111" y="2553781"/>
                </a:lnTo>
                <a:cubicBezTo>
                  <a:pt x="4692367" y="2583060"/>
                  <a:pt x="4669661" y="2602594"/>
                  <a:pt x="4637209" y="2602594"/>
                </a:cubicBezTo>
                <a:lnTo>
                  <a:pt x="4160006" y="2602594"/>
                </a:lnTo>
                <a:cubicBezTo>
                  <a:pt x="4124292" y="2602594"/>
                  <a:pt x="4101586" y="2583060"/>
                  <a:pt x="4091841" y="2553781"/>
                </a:cubicBezTo>
                <a:lnTo>
                  <a:pt x="3809435" y="1607099"/>
                </a:lnTo>
                <a:cubicBezTo>
                  <a:pt x="3796474" y="1561547"/>
                  <a:pt x="3770458" y="1542013"/>
                  <a:pt x="3734789" y="1542013"/>
                </a:cubicBezTo>
                <a:cubicBezTo>
                  <a:pt x="3695858" y="1542013"/>
                  <a:pt x="3669841" y="1561547"/>
                  <a:pt x="3656880" y="1607099"/>
                </a:cubicBezTo>
                <a:lnTo>
                  <a:pt x="3374427" y="2553781"/>
                </a:lnTo>
                <a:cubicBezTo>
                  <a:pt x="3364684" y="2583060"/>
                  <a:pt x="3341977" y="2602594"/>
                  <a:pt x="3306262" y="2602594"/>
                </a:cubicBezTo>
                <a:lnTo>
                  <a:pt x="2822624" y="2602594"/>
                </a:lnTo>
                <a:cubicBezTo>
                  <a:pt x="2790174" y="2602594"/>
                  <a:pt x="2767468" y="2583060"/>
                  <a:pt x="2757723" y="2553781"/>
                </a:cubicBezTo>
                <a:lnTo>
                  <a:pt x="1929949" y="71566"/>
                </a:lnTo>
                <a:cubicBezTo>
                  <a:pt x="1916895" y="32542"/>
                  <a:pt x="1942911" y="0"/>
                  <a:pt x="1981842" y="0"/>
                </a:cubicBezTo>
                <a:close/>
                <a:moveTo>
                  <a:pt x="923603" y="0"/>
                </a:moveTo>
                <a:lnTo>
                  <a:pt x="1455963" y="0"/>
                </a:lnTo>
                <a:cubicBezTo>
                  <a:pt x="1498113" y="0"/>
                  <a:pt x="1517602" y="19535"/>
                  <a:pt x="1530610" y="55296"/>
                </a:cubicBezTo>
                <a:lnTo>
                  <a:pt x="2371345" y="2521238"/>
                </a:lnTo>
                <a:cubicBezTo>
                  <a:pt x="2387570" y="2566835"/>
                  <a:pt x="2364864" y="2602594"/>
                  <a:pt x="2322760" y="2602594"/>
                </a:cubicBezTo>
                <a:lnTo>
                  <a:pt x="1816370" y="2602594"/>
                </a:lnTo>
                <a:cubicBezTo>
                  <a:pt x="1780656" y="2602594"/>
                  <a:pt x="1757950" y="2583060"/>
                  <a:pt x="1744942" y="2544036"/>
                </a:cubicBezTo>
                <a:lnTo>
                  <a:pt x="1647543" y="2225227"/>
                </a:lnTo>
                <a:cubicBezTo>
                  <a:pt x="1621573" y="2140607"/>
                  <a:pt x="1579377" y="2111327"/>
                  <a:pt x="1481979" y="2111327"/>
                </a:cubicBezTo>
                <a:lnTo>
                  <a:pt x="894416" y="2111327"/>
                </a:lnTo>
                <a:cubicBezTo>
                  <a:pt x="797017" y="2111327"/>
                  <a:pt x="754821" y="2140652"/>
                  <a:pt x="728851" y="2225227"/>
                </a:cubicBezTo>
                <a:lnTo>
                  <a:pt x="631453" y="2540819"/>
                </a:lnTo>
                <a:cubicBezTo>
                  <a:pt x="618445" y="2583060"/>
                  <a:pt x="595738" y="2602594"/>
                  <a:pt x="560024" y="2602594"/>
                </a:cubicBezTo>
                <a:lnTo>
                  <a:pt x="53634" y="2602594"/>
                </a:lnTo>
                <a:cubicBezTo>
                  <a:pt x="14656" y="2602594"/>
                  <a:pt x="-11315" y="2566835"/>
                  <a:pt x="4911" y="2521238"/>
                </a:cubicBezTo>
                <a:lnTo>
                  <a:pt x="848956" y="55296"/>
                </a:lnTo>
                <a:cubicBezTo>
                  <a:pt x="861919" y="19489"/>
                  <a:pt x="881408" y="0"/>
                  <a:pt x="923603" y="0"/>
                </a:cubicBezTo>
                <a:close/>
              </a:path>
            </a:pathLst>
          </a:custGeom>
          <a:solidFill>
            <a:schemeClr val="tx2"/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800">
                <a:solidFill>
                  <a:schemeClr val="accent1">
                    <a:alpha val="60000"/>
                  </a:schemeClr>
                </a:solidFill>
              </a:defRPr>
            </a:lvl1pPr>
          </a:lstStyle>
          <a:p>
            <a:pPr lvl="0"/>
            <a:r>
              <a:rPr lang="nl-NL"/>
              <a:t> </a:t>
            </a:r>
          </a:p>
        </p:txBody>
      </p:sp>
      <p:grpSp>
        <p:nvGrpSpPr>
          <p:cNvPr id="65" name="INSTRUCTIE - Tekstopmaak toepassen">
            <a:extLst>
              <a:ext uri="{FF2B5EF4-FFF2-40B4-BE49-F238E27FC236}">
                <a16:creationId xmlns:a16="http://schemas.microsoft.com/office/drawing/2014/main" id="{05012A49-EE3F-AE92-1AF7-D356B1232AC8}"/>
              </a:ext>
            </a:extLst>
          </p:cNvPr>
          <p:cNvGrpSpPr/>
          <p:nvPr userDrawn="1"/>
        </p:nvGrpSpPr>
        <p:grpSpPr>
          <a:xfrm>
            <a:off x="-4469238" y="-1"/>
            <a:ext cx="4226714" cy="6120000"/>
            <a:chOff x="-4386108" y="-1"/>
            <a:chExt cx="4226714" cy="6120000"/>
          </a:xfrm>
        </p:grpSpPr>
        <p:sp>
          <p:nvSpPr>
            <p:cNvPr id="66" name="Rechthoek: afgeronde hoeken 65">
              <a:extLst>
                <a:ext uri="{FF2B5EF4-FFF2-40B4-BE49-F238E27FC236}">
                  <a16:creationId xmlns:a16="http://schemas.microsoft.com/office/drawing/2014/main" id="{A6D55CE2-701A-0C24-9188-B64ABB58013E}"/>
                </a:ext>
              </a:extLst>
            </p:cNvPr>
            <p:cNvSpPr/>
            <p:nvPr userDrawn="1"/>
          </p:nvSpPr>
          <p:spPr>
            <a:xfrm>
              <a:off x="-4386108" y="-1"/>
              <a:ext cx="4226714" cy="6120000"/>
            </a:xfrm>
            <a:prstGeom prst="roundRect">
              <a:avLst>
                <a:gd name="adj" fmla="val 1261"/>
              </a:avLst>
            </a:prstGeom>
            <a:solidFill>
              <a:srgbClr val="FFFFFF">
                <a:alpha val="60000"/>
              </a:srgbClr>
            </a:solidFill>
            <a:ln w="22225">
              <a:solidFill>
                <a:schemeClr val="accent3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44000" rIns="180000" bIns="144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600" b="0" i="0" u="none" strike="noStrike" kern="1200" cap="none" spc="0" normalizeH="0" baseline="0" noProof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+mj-lt"/>
                  <a:ea typeface="+mn-ea"/>
                  <a:cs typeface="Calibri" panose="020F0502020204030204" pitchFamily="34" charset="0"/>
                </a:rPr>
                <a:t>Tekstopmaak toepassen</a:t>
              </a:r>
            </a:p>
          </p:txBody>
        </p:sp>
        <p:sp>
          <p:nvSpPr>
            <p:cNvPr id="67" name="Rechthoek 66">
              <a:extLst>
                <a:ext uri="{FF2B5EF4-FFF2-40B4-BE49-F238E27FC236}">
                  <a16:creationId xmlns:a16="http://schemas.microsoft.com/office/drawing/2014/main" id="{4EC35093-3BB4-5964-3148-6F84307ACDBB}"/>
                </a:ext>
              </a:extLst>
            </p:cNvPr>
            <p:cNvSpPr/>
            <p:nvPr userDrawn="1"/>
          </p:nvSpPr>
          <p:spPr>
            <a:xfrm>
              <a:off x="-4232729" y="1297125"/>
              <a:ext cx="3941783" cy="38705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>
                  <a:tab pos="3227388" algn="l"/>
                </a:tabLst>
                <a:defRPr/>
              </a:pPr>
              <a:r>
                <a:rPr kumimoji="0" lang="nl-NL" sz="11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+mn-ea"/>
                  <a:cs typeface="Calibri" panose="020F0502020204030204" pitchFamily="34" charset="0"/>
                </a:rPr>
                <a:t>Onder het tabblad ‘Start’ gebruikt u de lijstniveau-knoppen om een ​​tekstniveau te kiezen. U kunt gebruik maken van:</a:t>
              </a:r>
            </a:p>
          </p:txBody>
        </p:sp>
        <p:sp>
          <p:nvSpPr>
            <p:cNvPr id="68" name="Rechthoek 67">
              <a:extLst>
                <a:ext uri="{FF2B5EF4-FFF2-40B4-BE49-F238E27FC236}">
                  <a16:creationId xmlns:a16="http://schemas.microsoft.com/office/drawing/2014/main" id="{7CFC61DD-8255-4CE9-9E7D-7B83DCDF026B}"/>
                </a:ext>
              </a:extLst>
            </p:cNvPr>
            <p:cNvSpPr/>
            <p:nvPr userDrawn="1"/>
          </p:nvSpPr>
          <p:spPr>
            <a:xfrm>
              <a:off x="-4232399" y="482919"/>
              <a:ext cx="462728" cy="216462"/>
            </a:xfrm>
            <a:prstGeom prst="rect">
              <a:avLst/>
            </a:prstGeom>
            <a:solidFill>
              <a:srgbClr val="F8F8F8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1800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100" b="0" i="0" u="none" strike="noStrike" kern="1200" cap="none" spc="0" normalizeH="0" baseline="0" noProof="0">
                  <a:ln>
                    <a:noFill/>
                  </a:ln>
                  <a:solidFill>
                    <a:srgbClr val="211F26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Start</a:t>
              </a:r>
            </a:p>
          </p:txBody>
        </p:sp>
        <p:sp>
          <p:nvSpPr>
            <p:cNvPr id="69" name="Rechthoek 68">
              <a:extLst>
                <a:ext uri="{FF2B5EF4-FFF2-40B4-BE49-F238E27FC236}">
                  <a16:creationId xmlns:a16="http://schemas.microsoft.com/office/drawing/2014/main" id="{41D4C3B5-0138-4970-E384-FEDA43D95762}"/>
                </a:ext>
              </a:extLst>
            </p:cNvPr>
            <p:cNvSpPr/>
            <p:nvPr userDrawn="1"/>
          </p:nvSpPr>
          <p:spPr>
            <a:xfrm>
              <a:off x="-4226520" y="674229"/>
              <a:ext cx="451348" cy="31955"/>
            </a:xfrm>
            <a:prstGeom prst="rect">
              <a:avLst/>
            </a:prstGeom>
            <a:solidFill>
              <a:srgbClr val="B746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200" b="1" i="0" u="none" strike="noStrike" kern="1200" cap="none" spc="0" normalizeH="0" baseline="0" noProof="0">
                <a:ln>
                  <a:noFill/>
                </a:ln>
                <a:solidFill>
                  <a:srgbClr val="211F2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  <p:cxnSp>
          <p:nvCxnSpPr>
            <p:cNvPr id="70" name="Rechte verbindingslijn 69">
              <a:extLst>
                <a:ext uri="{FF2B5EF4-FFF2-40B4-BE49-F238E27FC236}">
                  <a16:creationId xmlns:a16="http://schemas.microsoft.com/office/drawing/2014/main" id="{F03B60CE-BB2C-A0A8-61F9-38B129B44BC2}"/>
                </a:ext>
              </a:extLst>
            </p:cNvPr>
            <p:cNvCxnSpPr/>
            <p:nvPr userDrawn="1"/>
          </p:nvCxnSpPr>
          <p:spPr>
            <a:xfrm>
              <a:off x="-3976095" y="920642"/>
              <a:ext cx="163969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cxnSp>
          <p:nvCxnSpPr>
            <p:cNvPr id="71" name="Rechte verbindingslijn 70">
              <a:extLst>
                <a:ext uri="{FF2B5EF4-FFF2-40B4-BE49-F238E27FC236}">
                  <a16:creationId xmlns:a16="http://schemas.microsoft.com/office/drawing/2014/main" id="{4F58DBD4-7E25-9093-4E34-3A3BD240BD16}"/>
                </a:ext>
              </a:extLst>
            </p:cNvPr>
            <p:cNvCxnSpPr/>
            <p:nvPr userDrawn="1"/>
          </p:nvCxnSpPr>
          <p:spPr>
            <a:xfrm>
              <a:off x="-3976095" y="1049497"/>
              <a:ext cx="163969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cxnSp>
          <p:nvCxnSpPr>
            <p:cNvPr id="72" name="Rechte verbindingslijn 71">
              <a:extLst>
                <a:ext uri="{FF2B5EF4-FFF2-40B4-BE49-F238E27FC236}">
                  <a16:creationId xmlns:a16="http://schemas.microsoft.com/office/drawing/2014/main" id="{559FD575-85F7-B78C-5C54-1A96EDCEEE0B}"/>
                </a:ext>
              </a:extLst>
            </p:cNvPr>
            <p:cNvCxnSpPr/>
            <p:nvPr userDrawn="1"/>
          </p:nvCxnSpPr>
          <p:spPr>
            <a:xfrm>
              <a:off x="-3885943" y="1017284"/>
              <a:ext cx="73817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cxnSp>
          <p:nvCxnSpPr>
            <p:cNvPr id="73" name="Rechte verbindingslijn 72">
              <a:extLst>
                <a:ext uri="{FF2B5EF4-FFF2-40B4-BE49-F238E27FC236}">
                  <a16:creationId xmlns:a16="http://schemas.microsoft.com/office/drawing/2014/main" id="{843427AD-547B-D24A-1B03-E53E4C5686A1}"/>
                </a:ext>
              </a:extLst>
            </p:cNvPr>
            <p:cNvCxnSpPr/>
            <p:nvPr userDrawn="1"/>
          </p:nvCxnSpPr>
          <p:spPr>
            <a:xfrm>
              <a:off x="-3885943" y="985070"/>
              <a:ext cx="73817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cxnSp>
          <p:nvCxnSpPr>
            <p:cNvPr id="74" name="Rechte verbindingslijn 73">
              <a:extLst>
                <a:ext uri="{FF2B5EF4-FFF2-40B4-BE49-F238E27FC236}">
                  <a16:creationId xmlns:a16="http://schemas.microsoft.com/office/drawing/2014/main" id="{E6D765BC-67A2-6220-54BE-A31F5C3339BA}"/>
                </a:ext>
              </a:extLst>
            </p:cNvPr>
            <p:cNvCxnSpPr/>
            <p:nvPr userDrawn="1"/>
          </p:nvCxnSpPr>
          <p:spPr>
            <a:xfrm>
              <a:off x="-3885943" y="952856"/>
              <a:ext cx="73817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sp>
          <p:nvSpPr>
            <p:cNvPr id="75" name="Pijl: rechts 74">
              <a:extLst>
                <a:ext uri="{FF2B5EF4-FFF2-40B4-BE49-F238E27FC236}">
                  <a16:creationId xmlns:a16="http://schemas.microsoft.com/office/drawing/2014/main" id="{ECE96F57-B53C-96B6-C149-8A588CB138E4}"/>
                </a:ext>
              </a:extLst>
            </p:cNvPr>
            <p:cNvSpPr/>
            <p:nvPr userDrawn="1"/>
          </p:nvSpPr>
          <p:spPr>
            <a:xfrm>
              <a:off x="-3976095" y="951419"/>
              <a:ext cx="68694" cy="65997"/>
            </a:xfrm>
            <a:prstGeom prst="rightArrow">
              <a:avLst>
                <a:gd name="adj1" fmla="val 25329"/>
                <a:gd name="adj2" fmla="val 63628"/>
              </a:avLst>
            </a:prstGeom>
            <a:solidFill>
              <a:srgbClr val="4A7DB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200" b="1" i="0" u="none" strike="noStrike" kern="1200" cap="none" spc="0" normalizeH="0" baseline="0" noProof="0">
                <a:ln>
                  <a:noFill/>
                </a:ln>
                <a:solidFill>
                  <a:srgbClr val="211F2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  <p:cxnSp>
          <p:nvCxnSpPr>
            <p:cNvPr id="76" name="Rechte verbindingslijn 75">
              <a:extLst>
                <a:ext uri="{FF2B5EF4-FFF2-40B4-BE49-F238E27FC236}">
                  <a16:creationId xmlns:a16="http://schemas.microsoft.com/office/drawing/2014/main" id="{77784EBD-FED3-9919-1EC7-47A87BA61AA9}"/>
                </a:ext>
              </a:extLst>
            </p:cNvPr>
            <p:cNvCxnSpPr/>
            <p:nvPr userDrawn="1"/>
          </p:nvCxnSpPr>
          <p:spPr>
            <a:xfrm>
              <a:off x="-4233561" y="920642"/>
              <a:ext cx="163969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cxnSp>
          <p:nvCxnSpPr>
            <p:cNvPr id="77" name="Rechte verbindingslijn 76">
              <a:extLst>
                <a:ext uri="{FF2B5EF4-FFF2-40B4-BE49-F238E27FC236}">
                  <a16:creationId xmlns:a16="http://schemas.microsoft.com/office/drawing/2014/main" id="{511A692E-9F7C-ABEC-B238-2A1541F67130}"/>
                </a:ext>
              </a:extLst>
            </p:cNvPr>
            <p:cNvCxnSpPr/>
            <p:nvPr userDrawn="1"/>
          </p:nvCxnSpPr>
          <p:spPr>
            <a:xfrm>
              <a:off x="-4233561" y="1049497"/>
              <a:ext cx="163969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cxnSp>
          <p:nvCxnSpPr>
            <p:cNvPr id="78" name="Rechte verbindingslijn 77">
              <a:extLst>
                <a:ext uri="{FF2B5EF4-FFF2-40B4-BE49-F238E27FC236}">
                  <a16:creationId xmlns:a16="http://schemas.microsoft.com/office/drawing/2014/main" id="{250EAD08-9397-C804-5541-B665F3F943AF}"/>
                </a:ext>
              </a:extLst>
            </p:cNvPr>
            <p:cNvCxnSpPr/>
            <p:nvPr userDrawn="1"/>
          </p:nvCxnSpPr>
          <p:spPr>
            <a:xfrm>
              <a:off x="-4143409" y="1017284"/>
              <a:ext cx="73817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cxnSp>
          <p:nvCxnSpPr>
            <p:cNvPr id="79" name="Rechte verbindingslijn 78">
              <a:extLst>
                <a:ext uri="{FF2B5EF4-FFF2-40B4-BE49-F238E27FC236}">
                  <a16:creationId xmlns:a16="http://schemas.microsoft.com/office/drawing/2014/main" id="{DE881220-DD46-2CBB-30E0-0748683BE7A7}"/>
                </a:ext>
              </a:extLst>
            </p:cNvPr>
            <p:cNvCxnSpPr/>
            <p:nvPr userDrawn="1"/>
          </p:nvCxnSpPr>
          <p:spPr>
            <a:xfrm>
              <a:off x="-4143409" y="985070"/>
              <a:ext cx="73817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cxnSp>
          <p:nvCxnSpPr>
            <p:cNvPr id="80" name="Rechte verbindingslijn 79">
              <a:extLst>
                <a:ext uri="{FF2B5EF4-FFF2-40B4-BE49-F238E27FC236}">
                  <a16:creationId xmlns:a16="http://schemas.microsoft.com/office/drawing/2014/main" id="{852E2326-E25B-78F6-EF53-9E4E7605A31B}"/>
                </a:ext>
              </a:extLst>
            </p:cNvPr>
            <p:cNvCxnSpPr/>
            <p:nvPr userDrawn="1"/>
          </p:nvCxnSpPr>
          <p:spPr>
            <a:xfrm>
              <a:off x="-4143409" y="952856"/>
              <a:ext cx="73817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sp>
          <p:nvSpPr>
            <p:cNvPr id="81" name="Pijl: rechts 80">
              <a:extLst>
                <a:ext uri="{FF2B5EF4-FFF2-40B4-BE49-F238E27FC236}">
                  <a16:creationId xmlns:a16="http://schemas.microsoft.com/office/drawing/2014/main" id="{689E57D5-FB44-AAF8-70B8-1F1354BDF881}"/>
                </a:ext>
              </a:extLst>
            </p:cNvPr>
            <p:cNvSpPr/>
            <p:nvPr userDrawn="1"/>
          </p:nvSpPr>
          <p:spPr>
            <a:xfrm flipH="1">
              <a:off x="-4233561" y="951419"/>
              <a:ext cx="68694" cy="65997"/>
            </a:xfrm>
            <a:prstGeom prst="rightArrow">
              <a:avLst>
                <a:gd name="adj1" fmla="val 25329"/>
                <a:gd name="adj2" fmla="val 63628"/>
              </a:avLst>
            </a:prstGeom>
            <a:solidFill>
              <a:srgbClr val="4A7DB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200" b="1" i="0" u="none" strike="noStrike" kern="1200" cap="none" spc="0" normalizeH="0" baseline="0" noProof="0">
                <a:ln>
                  <a:noFill/>
                </a:ln>
                <a:solidFill>
                  <a:srgbClr val="211F2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  <p:cxnSp>
          <p:nvCxnSpPr>
            <p:cNvPr id="82" name="Rechte verbindingslijn 81">
              <a:extLst>
                <a:ext uri="{FF2B5EF4-FFF2-40B4-BE49-F238E27FC236}">
                  <a16:creationId xmlns:a16="http://schemas.microsoft.com/office/drawing/2014/main" id="{E6E4BEEC-6498-DE6E-CDC5-34271C0F9221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-4062781" y="635212"/>
              <a:ext cx="644108" cy="257645"/>
            </a:xfrm>
            <a:prstGeom prst="line">
              <a:avLst/>
            </a:prstGeom>
            <a:noFill/>
            <a:ln w="19050" cap="rnd" cmpd="sng" algn="ctr">
              <a:solidFill>
                <a:schemeClr val="accent1"/>
              </a:solidFill>
              <a:prstDash val="solid"/>
              <a:headEnd type="oval"/>
            </a:ln>
            <a:effectLst/>
          </p:spPr>
        </p:cxnSp>
        <p:cxnSp>
          <p:nvCxnSpPr>
            <p:cNvPr id="83" name="Rechte verbindingslijn 82">
              <a:extLst>
                <a:ext uri="{FF2B5EF4-FFF2-40B4-BE49-F238E27FC236}">
                  <a16:creationId xmlns:a16="http://schemas.microsoft.com/office/drawing/2014/main" id="{2ADADBDB-18D6-103B-EA09-4C92E8B240C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3785535" y="918059"/>
              <a:ext cx="375264" cy="0"/>
            </a:xfrm>
            <a:prstGeom prst="line">
              <a:avLst/>
            </a:prstGeom>
            <a:noFill/>
            <a:ln w="19050" cap="rnd" cmpd="sng" algn="ctr">
              <a:solidFill>
                <a:schemeClr val="accent1"/>
              </a:solidFill>
              <a:prstDash val="solid"/>
              <a:headEnd type="oval"/>
            </a:ln>
            <a:effectLst/>
          </p:spPr>
        </p:cxnSp>
        <p:sp>
          <p:nvSpPr>
            <p:cNvPr id="84" name="Rechthoek 83">
              <a:extLst>
                <a:ext uri="{FF2B5EF4-FFF2-40B4-BE49-F238E27FC236}">
                  <a16:creationId xmlns:a16="http://schemas.microsoft.com/office/drawing/2014/main" id="{CB9C5C03-B565-4B15-FCA4-77BAD504580C}"/>
                </a:ext>
              </a:extLst>
            </p:cNvPr>
            <p:cNvSpPr/>
            <p:nvPr userDrawn="1"/>
          </p:nvSpPr>
          <p:spPr>
            <a:xfrm>
              <a:off x="-3004271" y="545844"/>
              <a:ext cx="846757" cy="177681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+mn-ea"/>
                  <a:cs typeface="Calibri" panose="020F0502020204030204" pitchFamily="34" charset="0"/>
                </a:rPr>
                <a:t>Lijstniveau verlagen</a:t>
              </a:r>
            </a:p>
          </p:txBody>
        </p:sp>
        <p:sp>
          <p:nvSpPr>
            <p:cNvPr id="85" name="Rechthoek 84">
              <a:extLst>
                <a:ext uri="{FF2B5EF4-FFF2-40B4-BE49-F238E27FC236}">
                  <a16:creationId xmlns:a16="http://schemas.microsoft.com/office/drawing/2014/main" id="{BE0926EF-1207-0309-BDFD-F6C8C1247787}"/>
                </a:ext>
              </a:extLst>
            </p:cNvPr>
            <p:cNvSpPr/>
            <p:nvPr userDrawn="1"/>
          </p:nvSpPr>
          <p:spPr>
            <a:xfrm>
              <a:off x="-3004271" y="907342"/>
              <a:ext cx="846757" cy="167237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+mn-ea"/>
                  <a:cs typeface="Calibri" panose="020F0502020204030204" pitchFamily="34" charset="0"/>
                </a:rPr>
                <a:t>Lijstniveau verhogen</a:t>
              </a:r>
            </a:p>
          </p:txBody>
        </p:sp>
        <p:sp>
          <p:nvSpPr>
            <p:cNvPr id="86" name="Rechthoek 85">
              <a:extLst>
                <a:ext uri="{FF2B5EF4-FFF2-40B4-BE49-F238E27FC236}">
                  <a16:creationId xmlns:a16="http://schemas.microsoft.com/office/drawing/2014/main" id="{2C1C96D2-990A-9421-5EBB-0B5683BB64F9}"/>
                </a:ext>
              </a:extLst>
            </p:cNvPr>
            <p:cNvSpPr/>
            <p:nvPr userDrawn="1"/>
          </p:nvSpPr>
          <p:spPr>
            <a:xfrm>
              <a:off x="-3423957" y="848076"/>
              <a:ext cx="316050" cy="292109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rgbClr val="DADAD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400" b="0" i="0" u="none" strike="noStrike" kern="1200" cap="none" spc="0" normalizeH="0" baseline="0" noProof="0">
                <a:ln>
                  <a:noFill/>
                </a:ln>
                <a:solidFill>
                  <a:srgbClr val="211F2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  <p:cxnSp>
          <p:nvCxnSpPr>
            <p:cNvPr id="87" name="Rechte verbindingslijn 86">
              <a:extLst>
                <a:ext uri="{FF2B5EF4-FFF2-40B4-BE49-F238E27FC236}">
                  <a16:creationId xmlns:a16="http://schemas.microsoft.com/office/drawing/2014/main" id="{6B7D48E3-45AD-BAEC-5452-42437551A130}"/>
                </a:ext>
              </a:extLst>
            </p:cNvPr>
            <p:cNvCxnSpPr/>
            <p:nvPr userDrawn="1"/>
          </p:nvCxnSpPr>
          <p:spPr>
            <a:xfrm>
              <a:off x="-3365132" y="916173"/>
              <a:ext cx="198401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cxnSp>
          <p:nvCxnSpPr>
            <p:cNvPr id="88" name="Rechte verbindingslijn 87">
              <a:extLst>
                <a:ext uri="{FF2B5EF4-FFF2-40B4-BE49-F238E27FC236}">
                  <a16:creationId xmlns:a16="http://schemas.microsoft.com/office/drawing/2014/main" id="{1550C3BC-1BF9-0453-DE6B-60A5707AA61E}"/>
                </a:ext>
              </a:extLst>
            </p:cNvPr>
            <p:cNvCxnSpPr/>
            <p:nvPr userDrawn="1"/>
          </p:nvCxnSpPr>
          <p:spPr>
            <a:xfrm>
              <a:off x="-3365132" y="1072088"/>
              <a:ext cx="198401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cxnSp>
          <p:nvCxnSpPr>
            <p:cNvPr id="89" name="Rechte verbindingslijn 88">
              <a:extLst>
                <a:ext uri="{FF2B5EF4-FFF2-40B4-BE49-F238E27FC236}">
                  <a16:creationId xmlns:a16="http://schemas.microsoft.com/office/drawing/2014/main" id="{A949376A-E2FC-9FEF-9319-BC08321CF855}"/>
                </a:ext>
              </a:extLst>
            </p:cNvPr>
            <p:cNvCxnSpPr/>
            <p:nvPr userDrawn="1"/>
          </p:nvCxnSpPr>
          <p:spPr>
            <a:xfrm>
              <a:off x="-3256049" y="1033110"/>
              <a:ext cx="89318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cxnSp>
          <p:nvCxnSpPr>
            <p:cNvPr id="90" name="Rechte verbindingslijn 89">
              <a:extLst>
                <a:ext uri="{FF2B5EF4-FFF2-40B4-BE49-F238E27FC236}">
                  <a16:creationId xmlns:a16="http://schemas.microsoft.com/office/drawing/2014/main" id="{47B2ACA4-B98F-497C-5E72-5EA7FE9D48B9}"/>
                </a:ext>
              </a:extLst>
            </p:cNvPr>
            <p:cNvCxnSpPr/>
            <p:nvPr userDrawn="1"/>
          </p:nvCxnSpPr>
          <p:spPr>
            <a:xfrm>
              <a:off x="-3256049" y="994131"/>
              <a:ext cx="89318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cxnSp>
          <p:nvCxnSpPr>
            <p:cNvPr id="91" name="Rechte verbindingslijn 90">
              <a:extLst>
                <a:ext uri="{FF2B5EF4-FFF2-40B4-BE49-F238E27FC236}">
                  <a16:creationId xmlns:a16="http://schemas.microsoft.com/office/drawing/2014/main" id="{11D6366D-E22C-1936-1346-640E062F6EFC}"/>
                </a:ext>
              </a:extLst>
            </p:cNvPr>
            <p:cNvCxnSpPr/>
            <p:nvPr userDrawn="1"/>
          </p:nvCxnSpPr>
          <p:spPr>
            <a:xfrm>
              <a:off x="-3256049" y="955152"/>
              <a:ext cx="89318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sp>
          <p:nvSpPr>
            <p:cNvPr id="92" name="Pijl: rechts 91">
              <a:extLst>
                <a:ext uri="{FF2B5EF4-FFF2-40B4-BE49-F238E27FC236}">
                  <a16:creationId xmlns:a16="http://schemas.microsoft.com/office/drawing/2014/main" id="{15DA3EFC-C070-62C3-B3B0-E48037510EE7}"/>
                </a:ext>
              </a:extLst>
            </p:cNvPr>
            <p:cNvSpPr/>
            <p:nvPr userDrawn="1"/>
          </p:nvSpPr>
          <p:spPr>
            <a:xfrm>
              <a:off x="-3365132" y="953414"/>
              <a:ext cx="83119" cy="79856"/>
            </a:xfrm>
            <a:prstGeom prst="rightArrow">
              <a:avLst>
                <a:gd name="adj1" fmla="val 25329"/>
                <a:gd name="adj2" fmla="val 63628"/>
              </a:avLst>
            </a:prstGeom>
            <a:solidFill>
              <a:srgbClr val="4A7DB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200" b="1" i="0" u="none" strike="noStrike" kern="1200" cap="none" spc="0" normalizeH="0" baseline="0" noProof="0">
                <a:ln>
                  <a:noFill/>
                </a:ln>
                <a:solidFill>
                  <a:srgbClr val="211F2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  <p:sp>
          <p:nvSpPr>
            <p:cNvPr id="93" name="Rechthoek 92">
              <a:extLst>
                <a:ext uri="{FF2B5EF4-FFF2-40B4-BE49-F238E27FC236}">
                  <a16:creationId xmlns:a16="http://schemas.microsoft.com/office/drawing/2014/main" id="{FEAA9153-2D7B-0A50-D35E-A33B6B82E62A}"/>
                </a:ext>
              </a:extLst>
            </p:cNvPr>
            <p:cNvSpPr/>
            <p:nvPr userDrawn="1"/>
          </p:nvSpPr>
          <p:spPr>
            <a:xfrm>
              <a:off x="-3423957" y="484680"/>
              <a:ext cx="316050" cy="292109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rgbClr val="DADAD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400" b="0" i="0" u="none" strike="noStrike" kern="1200" cap="none" spc="0" normalizeH="0" baseline="0" noProof="0">
                <a:ln>
                  <a:noFill/>
                </a:ln>
                <a:solidFill>
                  <a:srgbClr val="211F2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  <p:cxnSp>
          <p:nvCxnSpPr>
            <p:cNvPr id="94" name="Rechte verbindingslijn 93">
              <a:extLst>
                <a:ext uri="{FF2B5EF4-FFF2-40B4-BE49-F238E27FC236}">
                  <a16:creationId xmlns:a16="http://schemas.microsoft.com/office/drawing/2014/main" id="{25B11911-9B6A-13A3-73CD-8839E58919A3}"/>
                </a:ext>
              </a:extLst>
            </p:cNvPr>
            <p:cNvCxnSpPr/>
            <p:nvPr userDrawn="1"/>
          </p:nvCxnSpPr>
          <p:spPr>
            <a:xfrm>
              <a:off x="-3365132" y="552777"/>
              <a:ext cx="198401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cxnSp>
          <p:nvCxnSpPr>
            <p:cNvPr id="95" name="Rechte verbindingslijn 94">
              <a:extLst>
                <a:ext uri="{FF2B5EF4-FFF2-40B4-BE49-F238E27FC236}">
                  <a16:creationId xmlns:a16="http://schemas.microsoft.com/office/drawing/2014/main" id="{FFDD813C-6DF5-35A2-C1E2-3871723BDFFA}"/>
                </a:ext>
              </a:extLst>
            </p:cNvPr>
            <p:cNvCxnSpPr/>
            <p:nvPr userDrawn="1"/>
          </p:nvCxnSpPr>
          <p:spPr>
            <a:xfrm>
              <a:off x="-3365132" y="708692"/>
              <a:ext cx="198401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cxnSp>
          <p:nvCxnSpPr>
            <p:cNvPr id="96" name="Rechte verbindingslijn 95">
              <a:extLst>
                <a:ext uri="{FF2B5EF4-FFF2-40B4-BE49-F238E27FC236}">
                  <a16:creationId xmlns:a16="http://schemas.microsoft.com/office/drawing/2014/main" id="{5ED89B96-4525-33A2-472C-CABD38FED838}"/>
                </a:ext>
              </a:extLst>
            </p:cNvPr>
            <p:cNvCxnSpPr/>
            <p:nvPr userDrawn="1"/>
          </p:nvCxnSpPr>
          <p:spPr>
            <a:xfrm>
              <a:off x="-3256049" y="669714"/>
              <a:ext cx="89318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cxnSp>
          <p:nvCxnSpPr>
            <p:cNvPr id="97" name="Rechte verbindingslijn 96">
              <a:extLst>
                <a:ext uri="{FF2B5EF4-FFF2-40B4-BE49-F238E27FC236}">
                  <a16:creationId xmlns:a16="http://schemas.microsoft.com/office/drawing/2014/main" id="{1BB265B4-6D40-30E3-DF77-0269D169BEA1}"/>
                </a:ext>
              </a:extLst>
            </p:cNvPr>
            <p:cNvCxnSpPr/>
            <p:nvPr userDrawn="1"/>
          </p:nvCxnSpPr>
          <p:spPr>
            <a:xfrm>
              <a:off x="-3256049" y="630735"/>
              <a:ext cx="89318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cxnSp>
          <p:nvCxnSpPr>
            <p:cNvPr id="98" name="Rechte verbindingslijn 97">
              <a:extLst>
                <a:ext uri="{FF2B5EF4-FFF2-40B4-BE49-F238E27FC236}">
                  <a16:creationId xmlns:a16="http://schemas.microsoft.com/office/drawing/2014/main" id="{DA802536-6229-8F0C-DA67-C8CEE90DDE9A}"/>
                </a:ext>
              </a:extLst>
            </p:cNvPr>
            <p:cNvCxnSpPr/>
            <p:nvPr userDrawn="1"/>
          </p:nvCxnSpPr>
          <p:spPr>
            <a:xfrm>
              <a:off x="-3256049" y="591756"/>
              <a:ext cx="89318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sp>
          <p:nvSpPr>
            <p:cNvPr id="99" name="Pijl: rechts 98">
              <a:extLst>
                <a:ext uri="{FF2B5EF4-FFF2-40B4-BE49-F238E27FC236}">
                  <a16:creationId xmlns:a16="http://schemas.microsoft.com/office/drawing/2014/main" id="{93874396-5C09-9183-0449-5076DCA132F4}"/>
                </a:ext>
              </a:extLst>
            </p:cNvPr>
            <p:cNvSpPr/>
            <p:nvPr userDrawn="1"/>
          </p:nvSpPr>
          <p:spPr>
            <a:xfrm flipH="1">
              <a:off x="-3365132" y="590018"/>
              <a:ext cx="83119" cy="79856"/>
            </a:xfrm>
            <a:prstGeom prst="rightArrow">
              <a:avLst>
                <a:gd name="adj1" fmla="val 25329"/>
                <a:gd name="adj2" fmla="val 63628"/>
              </a:avLst>
            </a:prstGeom>
            <a:solidFill>
              <a:srgbClr val="4A7DB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200" b="1" i="0" u="none" strike="noStrike" kern="1200" cap="none" spc="0" normalizeH="0" baseline="0" noProof="0">
                <a:ln>
                  <a:noFill/>
                </a:ln>
                <a:solidFill>
                  <a:srgbClr val="211F2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  <p:sp>
          <p:nvSpPr>
            <p:cNvPr id="100" name="Tekstvak 99">
              <a:extLst>
                <a:ext uri="{FF2B5EF4-FFF2-40B4-BE49-F238E27FC236}">
                  <a16:creationId xmlns:a16="http://schemas.microsoft.com/office/drawing/2014/main" id="{AD1ACAB8-3A21-4BA7-2AA8-5D8C8B2BCB83}"/>
                </a:ext>
              </a:extLst>
            </p:cNvPr>
            <p:cNvSpPr txBox="1"/>
            <p:nvPr userDrawn="1"/>
          </p:nvSpPr>
          <p:spPr>
            <a:xfrm>
              <a:off x="-3603627" y="1803765"/>
              <a:ext cx="1387253" cy="367484"/>
            </a:xfrm>
            <a:prstGeom prst="rect">
              <a:avLst/>
            </a:prstGeom>
            <a:noFill/>
          </p:spPr>
          <p:txBody>
            <a:bodyPr wrap="none" lIns="0" tIns="0" rIns="0" bIns="0" rtlCol="0" anchor="ctr">
              <a:noAutofit/>
            </a:bodyPr>
            <a:lstStyle/>
            <a:p>
              <a:pPr marL="450850" lvl="0" indent="-450850" algn="l" defTabSz="3556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tx2"/>
                </a:buClr>
                <a:buSzPct val="72000"/>
                <a:buFontTx/>
                <a:buBlip>
                  <a:blip r:embed="rId3"/>
                </a:buBlip>
              </a:pPr>
              <a:r>
                <a:rPr lang="nl-NL" sz="2400" kern="1200" noProof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Opsomming, 24 pt.</a:t>
              </a:r>
            </a:p>
          </p:txBody>
        </p:sp>
        <p:sp>
          <p:nvSpPr>
            <p:cNvPr id="101" name="Tekstvak 100">
              <a:extLst>
                <a:ext uri="{FF2B5EF4-FFF2-40B4-BE49-F238E27FC236}">
                  <a16:creationId xmlns:a16="http://schemas.microsoft.com/office/drawing/2014/main" id="{C776B085-FE19-E2B6-C206-1EAF9410CF59}"/>
                </a:ext>
              </a:extLst>
            </p:cNvPr>
            <p:cNvSpPr txBox="1"/>
            <p:nvPr userDrawn="1"/>
          </p:nvSpPr>
          <p:spPr>
            <a:xfrm>
              <a:off x="-3603627" y="2272476"/>
              <a:ext cx="1387253" cy="367484"/>
            </a:xfrm>
            <a:prstGeom prst="rect">
              <a:avLst/>
            </a:prstGeom>
            <a:noFill/>
          </p:spPr>
          <p:txBody>
            <a:bodyPr wrap="none" lIns="0" tIns="0" rIns="0" bIns="0" rtlCol="0" anchor="ctr">
              <a:noAutofit/>
            </a:bodyPr>
            <a:lstStyle/>
            <a:p>
              <a:pPr marL="801688" lvl="1" indent="-350838" algn="l" defTabSz="355600" rtl="0" eaLnBrk="1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600"/>
                </a:spcAft>
                <a:buClr>
                  <a:schemeClr val="accent1"/>
                </a:buClr>
                <a:buSzPct val="72000"/>
                <a:buFontTx/>
                <a:buBlip>
                  <a:blip r:embed="rId2"/>
                </a:buBlip>
              </a:pPr>
              <a:r>
                <a:rPr lang="nl-NL" sz="2000" kern="1200" noProof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Sub, 20 pt.</a:t>
              </a:r>
            </a:p>
          </p:txBody>
        </p:sp>
        <p:sp>
          <p:nvSpPr>
            <p:cNvPr id="102" name="Tekstvak 101">
              <a:extLst>
                <a:ext uri="{FF2B5EF4-FFF2-40B4-BE49-F238E27FC236}">
                  <a16:creationId xmlns:a16="http://schemas.microsoft.com/office/drawing/2014/main" id="{0C769A4F-09F1-5A89-6D62-BA65B0D01C65}"/>
                </a:ext>
              </a:extLst>
            </p:cNvPr>
            <p:cNvSpPr txBox="1"/>
            <p:nvPr userDrawn="1"/>
          </p:nvSpPr>
          <p:spPr>
            <a:xfrm>
              <a:off x="-3603627" y="2741187"/>
              <a:ext cx="1387253" cy="367484"/>
            </a:xfrm>
            <a:prstGeom prst="rect">
              <a:avLst/>
            </a:prstGeom>
            <a:noFill/>
          </p:spPr>
          <p:txBody>
            <a:bodyPr wrap="none" lIns="0" tIns="0" rIns="0" bIns="0" rtlCol="0" anchor="ctr">
              <a:noAutofit/>
            </a:bodyPr>
            <a:lstStyle/>
            <a:p>
              <a:pPr marL="0" lvl="2" indent="0" algn="l" defTabSz="3556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Pct val="60000"/>
                <a:buFont typeface="Arial" panose="020B0604020202020204" pitchFamily="34" charset="0"/>
                <a:buNone/>
              </a:pPr>
              <a:r>
                <a:rPr lang="nl-NL" sz="2400" kern="1200" noProof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Platte tekst, 24 pt.</a:t>
              </a:r>
            </a:p>
          </p:txBody>
        </p:sp>
        <p:sp>
          <p:nvSpPr>
            <p:cNvPr id="103" name="Tekstvak 102">
              <a:extLst>
                <a:ext uri="{FF2B5EF4-FFF2-40B4-BE49-F238E27FC236}">
                  <a16:creationId xmlns:a16="http://schemas.microsoft.com/office/drawing/2014/main" id="{0B4775B5-95D5-7B6A-4CB6-FF6D7F7392F7}"/>
                </a:ext>
              </a:extLst>
            </p:cNvPr>
            <p:cNvSpPr txBox="1"/>
            <p:nvPr userDrawn="1"/>
          </p:nvSpPr>
          <p:spPr>
            <a:xfrm>
              <a:off x="-3603627" y="3209898"/>
              <a:ext cx="1387253" cy="367484"/>
            </a:xfrm>
            <a:prstGeom prst="rect">
              <a:avLst/>
            </a:prstGeom>
            <a:noFill/>
          </p:spPr>
          <p:txBody>
            <a:bodyPr wrap="none" lIns="0" tIns="0" rIns="0" bIns="0" rtlCol="0" anchor="ctr">
              <a:noAutofit/>
            </a:bodyPr>
            <a:lstStyle/>
            <a:p>
              <a:pPr marL="0" lvl="2" indent="0" algn="l" defTabSz="3556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Pct val="60000"/>
                <a:buFont typeface="Arial" panose="020B0604020202020204" pitchFamily="34" charset="0"/>
                <a:buNone/>
              </a:pPr>
              <a:r>
                <a:rPr lang="nl-NL" sz="3200" kern="1200" noProof="0">
                  <a:solidFill>
                    <a:schemeClr val="tx2"/>
                  </a:solidFill>
                  <a:latin typeface="Poppins SemiBold" panose="00000700000000000000" pitchFamily="2" charset="0"/>
                  <a:ea typeface="+mn-ea"/>
                  <a:cs typeface="Poppins SemiBold" panose="00000700000000000000" pitchFamily="2" charset="0"/>
                </a:rPr>
                <a:t>Alt. kop, 32 pt.</a:t>
              </a:r>
              <a:r>
                <a:rPr lang="nl-NL" sz="2400" kern="1200" noProof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  </a:t>
              </a:r>
            </a:p>
          </p:txBody>
        </p:sp>
        <p:sp>
          <p:nvSpPr>
            <p:cNvPr id="104" name="Tekstvak 103">
              <a:extLst>
                <a:ext uri="{FF2B5EF4-FFF2-40B4-BE49-F238E27FC236}">
                  <a16:creationId xmlns:a16="http://schemas.microsoft.com/office/drawing/2014/main" id="{114FAA3B-7B23-9F58-8A7F-1CFEE82F4CBC}"/>
                </a:ext>
              </a:extLst>
            </p:cNvPr>
            <p:cNvSpPr txBox="1"/>
            <p:nvPr userDrawn="1"/>
          </p:nvSpPr>
          <p:spPr>
            <a:xfrm>
              <a:off x="-3603627" y="3678609"/>
              <a:ext cx="1387253" cy="367484"/>
            </a:xfrm>
            <a:prstGeom prst="rect">
              <a:avLst/>
            </a:prstGeom>
            <a:noFill/>
          </p:spPr>
          <p:txBody>
            <a:bodyPr wrap="none" lIns="0" tIns="0" rIns="0" bIns="0" rtlCol="0" anchor="ctr">
              <a:noAutofit/>
            </a:bodyPr>
            <a:lstStyle/>
            <a:p>
              <a:pPr marL="450850" lvl="4" indent="-450850" algn="l" defTabSz="3556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Pct val="72000"/>
                <a:buFont typeface="Wingdings 3" panose="05040102010807070707" pitchFamily="18" charset="2"/>
                <a:buChar char="{"/>
              </a:pPr>
              <a:r>
                <a:rPr lang="nl-NL" sz="2400" kern="1200" noProof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Speciaal, 24 pt.  </a:t>
              </a:r>
            </a:p>
          </p:txBody>
        </p:sp>
        <p:sp>
          <p:nvSpPr>
            <p:cNvPr id="105" name="Tekstvak 104">
              <a:extLst>
                <a:ext uri="{FF2B5EF4-FFF2-40B4-BE49-F238E27FC236}">
                  <a16:creationId xmlns:a16="http://schemas.microsoft.com/office/drawing/2014/main" id="{9A46AAF1-71C4-0540-7449-AB1D79DAFED7}"/>
                </a:ext>
              </a:extLst>
            </p:cNvPr>
            <p:cNvSpPr txBox="1"/>
            <p:nvPr userDrawn="1"/>
          </p:nvSpPr>
          <p:spPr>
            <a:xfrm>
              <a:off x="-3603627" y="4147320"/>
              <a:ext cx="1387253" cy="367484"/>
            </a:xfrm>
            <a:prstGeom prst="rect">
              <a:avLst/>
            </a:prstGeom>
            <a:noFill/>
          </p:spPr>
          <p:txBody>
            <a:bodyPr wrap="none" lIns="0" tIns="0" rIns="0" bIns="0" rtlCol="0" anchor="ctr">
              <a:noAutofit/>
            </a:bodyPr>
            <a:lstStyle/>
            <a:p>
              <a:pPr marL="452438" lvl="5" indent="-452438" algn="l" defTabSz="3556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tx2"/>
                </a:buClr>
                <a:buSzPct val="100000"/>
                <a:buFont typeface="+mj-lt"/>
                <a:buAutoNum type="arabicPeriod"/>
              </a:pPr>
              <a:r>
                <a:rPr lang="nl-NL" sz="2400" kern="1200" noProof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Nummering, 24 pt.</a:t>
              </a:r>
            </a:p>
          </p:txBody>
        </p:sp>
        <p:sp>
          <p:nvSpPr>
            <p:cNvPr id="106" name="Tekstvak 105">
              <a:extLst>
                <a:ext uri="{FF2B5EF4-FFF2-40B4-BE49-F238E27FC236}">
                  <a16:creationId xmlns:a16="http://schemas.microsoft.com/office/drawing/2014/main" id="{4B26BCA2-959D-0B51-F568-9F2FCE3F5FED}"/>
                </a:ext>
              </a:extLst>
            </p:cNvPr>
            <p:cNvSpPr txBox="1"/>
            <p:nvPr userDrawn="1"/>
          </p:nvSpPr>
          <p:spPr>
            <a:xfrm>
              <a:off x="-3603627" y="4616031"/>
              <a:ext cx="1387253" cy="367484"/>
            </a:xfrm>
            <a:prstGeom prst="rect">
              <a:avLst/>
            </a:prstGeom>
            <a:noFill/>
          </p:spPr>
          <p:txBody>
            <a:bodyPr wrap="none" lIns="0" tIns="0" rIns="0" bIns="0" rtlCol="0" anchor="ctr">
              <a:noAutofit/>
            </a:bodyPr>
            <a:lstStyle/>
            <a:p>
              <a:pPr marL="901700" lvl="6" indent="-449263" algn="l" defTabSz="3556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Pct val="72000"/>
                <a:buFontTx/>
                <a:buBlip>
                  <a:blip r:embed="rId3"/>
                </a:buBlip>
              </a:pPr>
              <a:r>
                <a:rPr lang="nl-NL" sz="2400" kern="1200" noProof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#Sub, 24 pt.</a:t>
              </a:r>
            </a:p>
          </p:txBody>
        </p:sp>
        <p:sp>
          <p:nvSpPr>
            <p:cNvPr id="107" name="Tekstvak 106">
              <a:extLst>
                <a:ext uri="{FF2B5EF4-FFF2-40B4-BE49-F238E27FC236}">
                  <a16:creationId xmlns:a16="http://schemas.microsoft.com/office/drawing/2014/main" id="{0643CB04-90E4-9529-908E-BAAF226F571F}"/>
                </a:ext>
              </a:extLst>
            </p:cNvPr>
            <p:cNvSpPr txBox="1"/>
            <p:nvPr userDrawn="1"/>
          </p:nvSpPr>
          <p:spPr>
            <a:xfrm>
              <a:off x="-3603627" y="5084742"/>
              <a:ext cx="1387253" cy="367484"/>
            </a:xfrm>
            <a:prstGeom prst="rect">
              <a:avLst/>
            </a:prstGeom>
            <a:noFill/>
          </p:spPr>
          <p:txBody>
            <a:bodyPr wrap="none" lIns="0" tIns="0" rIns="0" bIns="0" rtlCol="0" anchor="ctr">
              <a:noAutofit/>
            </a:bodyPr>
            <a:lstStyle/>
            <a:p>
              <a:pPr marL="1252538" lvl="7" indent="-350838" algn="l" defTabSz="355600" rtl="0" eaLnBrk="1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600"/>
                </a:spcAft>
                <a:buClr>
                  <a:schemeClr val="accent1"/>
                </a:buClr>
                <a:buSzPct val="72000"/>
                <a:buFontTx/>
                <a:buBlip>
                  <a:blip r:embed="rId2"/>
                </a:buBlip>
              </a:pPr>
              <a:r>
                <a:rPr lang="nl-NL" sz="2000" kern="1200" noProof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#Sub-sub, 20 pt.</a:t>
              </a:r>
            </a:p>
          </p:txBody>
        </p:sp>
        <p:sp>
          <p:nvSpPr>
            <p:cNvPr id="108" name="Tekstvak 107">
              <a:extLst>
                <a:ext uri="{FF2B5EF4-FFF2-40B4-BE49-F238E27FC236}">
                  <a16:creationId xmlns:a16="http://schemas.microsoft.com/office/drawing/2014/main" id="{B94304FA-EE43-2A69-413E-5A5BBB79F089}"/>
                </a:ext>
              </a:extLst>
            </p:cNvPr>
            <p:cNvSpPr txBox="1"/>
            <p:nvPr userDrawn="1"/>
          </p:nvSpPr>
          <p:spPr>
            <a:xfrm>
              <a:off x="-3603627" y="5553450"/>
              <a:ext cx="1387253" cy="367484"/>
            </a:xfrm>
            <a:prstGeom prst="rect">
              <a:avLst/>
            </a:prstGeom>
            <a:noFill/>
          </p:spPr>
          <p:txBody>
            <a:bodyPr wrap="none" lIns="0" tIns="0" rIns="0" bIns="0" rtlCol="0" anchor="ctr">
              <a:noAutofit/>
            </a:bodyPr>
            <a:lstStyle/>
            <a:p>
              <a:pPr marL="0" lvl="8" indent="0" algn="l" defTabSz="3556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Pct val="60000"/>
                <a:buFont typeface="Arial" panose="020B0604020202020204" pitchFamily="34" charset="0"/>
                <a:buNone/>
              </a:pPr>
              <a:r>
                <a:rPr lang="nl-NL" sz="1000" kern="1200" noProof="0">
                  <a:solidFill>
                    <a:schemeClr val="accent1"/>
                  </a:solidFill>
                  <a:latin typeface="+mj-lt"/>
                  <a:ea typeface="+mn-ea"/>
                  <a:cs typeface="+mn-cs"/>
                </a:rPr>
                <a:t>Bron, 10 pt.</a:t>
              </a:r>
            </a:p>
          </p:txBody>
        </p:sp>
        <p:sp>
          <p:nvSpPr>
            <p:cNvPr id="109" name="Ovaal 108">
              <a:extLst>
                <a:ext uri="{FF2B5EF4-FFF2-40B4-BE49-F238E27FC236}">
                  <a16:creationId xmlns:a16="http://schemas.microsoft.com/office/drawing/2014/main" id="{7BB5F67C-FA42-FC1C-5C4A-70D09D2C9B40}"/>
                </a:ext>
              </a:extLst>
            </p:cNvPr>
            <p:cNvSpPr/>
            <p:nvPr userDrawn="1"/>
          </p:nvSpPr>
          <p:spPr>
            <a:xfrm>
              <a:off x="-4243856" y="1876418"/>
              <a:ext cx="222180" cy="22217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tIns="144000" rIns="144000" bIns="144000" rtlCol="0" anchor="ctr"/>
            <a:lstStyle/>
            <a:p>
              <a:pPr algn="ctr"/>
              <a:r>
                <a:rPr lang="en-US" sz="1100">
                  <a:latin typeface="+mj-lt"/>
                </a:rPr>
                <a:t>1</a:t>
              </a:r>
            </a:p>
          </p:txBody>
        </p:sp>
        <p:sp>
          <p:nvSpPr>
            <p:cNvPr id="110" name="Ovaal 109">
              <a:extLst>
                <a:ext uri="{FF2B5EF4-FFF2-40B4-BE49-F238E27FC236}">
                  <a16:creationId xmlns:a16="http://schemas.microsoft.com/office/drawing/2014/main" id="{6CB87863-A605-1AB8-10F8-C4C8F514B65A}"/>
                </a:ext>
              </a:extLst>
            </p:cNvPr>
            <p:cNvSpPr/>
            <p:nvPr userDrawn="1"/>
          </p:nvSpPr>
          <p:spPr>
            <a:xfrm>
              <a:off x="-4243856" y="2350704"/>
              <a:ext cx="222180" cy="22217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tIns="144000" rIns="144000" bIns="144000" rtlCol="0" anchor="ctr"/>
            <a:lstStyle/>
            <a:p>
              <a:pPr algn="ctr"/>
              <a:r>
                <a:rPr lang="en-US" sz="1100">
                  <a:latin typeface="+mj-lt"/>
                </a:rPr>
                <a:t>2</a:t>
              </a:r>
            </a:p>
          </p:txBody>
        </p:sp>
        <p:sp>
          <p:nvSpPr>
            <p:cNvPr id="111" name="Ovaal 110">
              <a:extLst>
                <a:ext uri="{FF2B5EF4-FFF2-40B4-BE49-F238E27FC236}">
                  <a16:creationId xmlns:a16="http://schemas.microsoft.com/office/drawing/2014/main" id="{14E159B2-4522-9753-6FA8-095CD2A6CAE6}"/>
                </a:ext>
              </a:extLst>
            </p:cNvPr>
            <p:cNvSpPr/>
            <p:nvPr userDrawn="1"/>
          </p:nvSpPr>
          <p:spPr>
            <a:xfrm>
              <a:off x="-4243856" y="2824990"/>
              <a:ext cx="222180" cy="22217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tIns="144000" rIns="144000" bIns="144000" rtlCol="0" anchor="ctr"/>
            <a:lstStyle/>
            <a:p>
              <a:pPr algn="ctr"/>
              <a:r>
                <a:rPr lang="en-US" sz="1100">
                  <a:latin typeface="+mj-lt"/>
                </a:rPr>
                <a:t>3</a:t>
              </a:r>
            </a:p>
          </p:txBody>
        </p:sp>
        <p:sp>
          <p:nvSpPr>
            <p:cNvPr id="112" name="Ovaal 111">
              <a:extLst>
                <a:ext uri="{FF2B5EF4-FFF2-40B4-BE49-F238E27FC236}">
                  <a16:creationId xmlns:a16="http://schemas.microsoft.com/office/drawing/2014/main" id="{9921D2F6-40E6-5A57-94AC-99DDEB231625}"/>
                </a:ext>
              </a:extLst>
            </p:cNvPr>
            <p:cNvSpPr/>
            <p:nvPr userDrawn="1"/>
          </p:nvSpPr>
          <p:spPr>
            <a:xfrm>
              <a:off x="-4243856" y="3299276"/>
              <a:ext cx="222180" cy="22217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tIns="144000" rIns="144000" bIns="144000" rtlCol="0" anchor="ctr"/>
            <a:lstStyle/>
            <a:p>
              <a:pPr algn="ctr"/>
              <a:r>
                <a:rPr lang="en-US" sz="1100">
                  <a:latin typeface="+mj-lt"/>
                </a:rPr>
                <a:t>4</a:t>
              </a:r>
            </a:p>
          </p:txBody>
        </p:sp>
        <p:sp>
          <p:nvSpPr>
            <p:cNvPr id="113" name="Ovaal 112">
              <a:extLst>
                <a:ext uri="{FF2B5EF4-FFF2-40B4-BE49-F238E27FC236}">
                  <a16:creationId xmlns:a16="http://schemas.microsoft.com/office/drawing/2014/main" id="{6E94201A-9F1E-BAC8-BAD9-E13DBA7A9192}"/>
                </a:ext>
              </a:extLst>
            </p:cNvPr>
            <p:cNvSpPr/>
            <p:nvPr userDrawn="1"/>
          </p:nvSpPr>
          <p:spPr>
            <a:xfrm>
              <a:off x="-4243856" y="3773562"/>
              <a:ext cx="222180" cy="22217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tIns="144000" rIns="144000" bIns="144000" rtlCol="0" anchor="ctr"/>
            <a:lstStyle/>
            <a:p>
              <a:pPr algn="ctr"/>
              <a:r>
                <a:rPr lang="en-US" sz="1100">
                  <a:latin typeface="+mj-lt"/>
                </a:rPr>
                <a:t>5</a:t>
              </a:r>
            </a:p>
          </p:txBody>
        </p:sp>
        <p:sp>
          <p:nvSpPr>
            <p:cNvPr id="114" name="Ovaal 113">
              <a:extLst>
                <a:ext uri="{FF2B5EF4-FFF2-40B4-BE49-F238E27FC236}">
                  <a16:creationId xmlns:a16="http://schemas.microsoft.com/office/drawing/2014/main" id="{C3A62050-3855-C59E-47E6-A695FDB9EC8B}"/>
                </a:ext>
              </a:extLst>
            </p:cNvPr>
            <p:cNvSpPr/>
            <p:nvPr userDrawn="1"/>
          </p:nvSpPr>
          <p:spPr>
            <a:xfrm>
              <a:off x="-4243856" y="4247848"/>
              <a:ext cx="222180" cy="22217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tIns="144000" rIns="144000" bIns="144000" rtlCol="0" anchor="ctr"/>
            <a:lstStyle/>
            <a:p>
              <a:pPr algn="ctr"/>
              <a:r>
                <a:rPr lang="en-US" sz="1100">
                  <a:latin typeface="+mj-lt"/>
                </a:rPr>
                <a:t>6</a:t>
              </a:r>
            </a:p>
          </p:txBody>
        </p:sp>
        <p:sp>
          <p:nvSpPr>
            <p:cNvPr id="115" name="Ovaal 114">
              <a:extLst>
                <a:ext uri="{FF2B5EF4-FFF2-40B4-BE49-F238E27FC236}">
                  <a16:creationId xmlns:a16="http://schemas.microsoft.com/office/drawing/2014/main" id="{3051820D-0866-F657-CAB9-168560AF84F1}"/>
                </a:ext>
              </a:extLst>
            </p:cNvPr>
            <p:cNvSpPr/>
            <p:nvPr userDrawn="1"/>
          </p:nvSpPr>
          <p:spPr>
            <a:xfrm>
              <a:off x="-4243856" y="4722134"/>
              <a:ext cx="222180" cy="22217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tIns="144000" rIns="144000" bIns="144000" rtlCol="0" anchor="ctr"/>
            <a:lstStyle/>
            <a:p>
              <a:pPr algn="ctr"/>
              <a:r>
                <a:rPr lang="en-US" sz="1100">
                  <a:latin typeface="+mj-lt"/>
                </a:rPr>
                <a:t>7</a:t>
              </a:r>
            </a:p>
          </p:txBody>
        </p:sp>
        <p:sp>
          <p:nvSpPr>
            <p:cNvPr id="116" name="Ovaal 115">
              <a:extLst>
                <a:ext uri="{FF2B5EF4-FFF2-40B4-BE49-F238E27FC236}">
                  <a16:creationId xmlns:a16="http://schemas.microsoft.com/office/drawing/2014/main" id="{2870CA5D-E712-56F2-E9A6-6886701660E0}"/>
                </a:ext>
              </a:extLst>
            </p:cNvPr>
            <p:cNvSpPr/>
            <p:nvPr userDrawn="1"/>
          </p:nvSpPr>
          <p:spPr>
            <a:xfrm>
              <a:off x="-4243856" y="5196420"/>
              <a:ext cx="222180" cy="22217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tIns="144000" rIns="144000" bIns="144000" rtlCol="0" anchor="ctr"/>
            <a:lstStyle/>
            <a:p>
              <a:pPr algn="ctr"/>
              <a:r>
                <a:rPr lang="en-US" sz="1100">
                  <a:latin typeface="+mj-lt"/>
                </a:rPr>
                <a:t>8</a:t>
              </a:r>
            </a:p>
          </p:txBody>
        </p:sp>
        <p:sp>
          <p:nvSpPr>
            <p:cNvPr id="117" name="Ovaal 116">
              <a:extLst>
                <a:ext uri="{FF2B5EF4-FFF2-40B4-BE49-F238E27FC236}">
                  <a16:creationId xmlns:a16="http://schemas.microsoft.com/office/drawing/2014/main" id="{FF4989B6-674D-2ED3-F852-1C963593FD12}"/>
                </a:ext>
              </a:extLst>
            </p:cNvPr>
            <p:cNvSpPr/>
            <p:nvPr userDrawn="1"/>
          </p:nvSpPr>
          <p:spPr>
            <a:xfrm>
              <a:off x="-4243856" y="5670707"/>
              <a:ext cx="222180" cy="22217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tIns="144000" rIns="144000" bIns="144000" rtlCol="0" anchor="ctr"/>
            <a:lstStyle/>
            <a:p>
              <a:pPr algn="ctr"/>
              <a:r>
                <a:rPr lang="en-US" sz="1100">
                  <a:latin typeface="+mj-lt"/>
                </a:rPr>
                <a:t>9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83285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en inhoud 3/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hoekige driehoek 14">
            <a:extLst>
              <a:ext uri="{FF2B5EF4-FFF2-40B4-BE49-F238E27FC236}">
                <a16:creationId xmlns:a16="http://schemas.microsoft.com/office/drawing/2014/main" id="{C1AE4886-7794-E574-5856-115DFD87C9BE}"/>
              </a:ext>
            </a:extLst>
          </p:cNvPr>
          <p:cNvSpPr/>
          <p:nvPr userDrawn="1"/>
        </p:nvSpPr>
        <p:spPr>
          <a:xfrm rot="10800000" flipV="1">
            <a:off x="11443200" y="4683600"/>
            <a:ext cx="748800" cy="2174400"/>
          </a:xfrm>
          <a:prstGeom prst="rt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pPr algn="ctr"/>
            <a:endParaRPr lang="nl-NL" sz="3200">
              <a:latin typeface="+mj-lt"/>
            </a:endParaRPr>
          </a:p>
        </p:txBody>
      </p:sp>
      <p:sp>
        <p:nvSpPr>
          <p:cNvPr id="5" name="Tijdelijke aanduiding voor inhoud 5">
            <a:extLst>
              <a:ext uri="{FF2B5EF4-FFF2-40B4-BE49-F238E27FC236}">
                <a16:creationId xmlns:a16="http://schemas.microsoft.com/office/drawing/2014/main" id="{7CD535BD-A12A-8980-69BC-6C07737D3F12}"/>
              </a:ext>
            </a:extLst>
          </p:cNvPr>
          <p:cNvSpPr>
            <a:spLocks noGrp="1"/>
          </p:cNvSpPr>
          <p:nvPr>
            <p:ph sz="quarter" idx="28" hasCustomPrompt="1"/>
          </p:nvPr>
        </p:nvSpPr>
        <p:spPr>
          <a:xfrm>
            <a:off x="4908551" y="1038224"/>
            <a:ext cx="6542068" cy="5069563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1400"/>
            </a:lvl1pPr>
          </a:lstStyle>
          <a:p>
            <a:pPr lvl="0"/>
            <a:r>
              <a:rPr lang="nl-NL" noProof="0"/>
              <a:t>Dit vak is voor grafieken, tabellen of Smart-Art, maar niet voor afbeeldingen</a:t>
            </a:r>
          </a:p>
          <a:p>
            <a:pPr lvl="0"/>
            <a:endParaRPr lang="nl-NL" noProof="0"/>
          </a:p>
          <a:p>
            <a:pPr lvl="0"/>
            <a:endParaRPr lang="nl-NL" noProof="0"/>
          </a:p>
          <a:p>
            <a:pPr lvl="0"/>
            <a:endParaRPr lang="nl-NL" noProof="0"/>
          </a:p>
          <a:p>
            <a:pPr lvl="0"/>
            <a:endParaRPr lang="nl-NL" noProof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94FF1A-BFAA-3978-B3EB-0203E7617E19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1028702" y="2280987"/>
            <a:ext cx="3543299" cy="3826800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nl-NL"/>
              <a:t>Klik hier om een opsomming te starten, 24 pt.</a:t>
            </a:r>
          </a:p>
          <a:p>
            <a:pPr marL="801688" lvl="1" indent="-350838" algn="l" defTabSz="3556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72000"/>
              <a:buFontTx/>
              <a:buBlip>
                <a:blip r:embed="rId2"/>
              </a:buBlip>
            </a:pPr>
            <a:r>
              <a:rPr lang="nl-NL" sz="2000" kern="120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Sub, 20 pt.</a:t>
            </a:r>
          </a:p>
          <a:p>
            <a:pPr marL="0" lvl="2" indent="0" algn="l" defTabSz="3556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60000"/>
              <a:buFont typeface="Arial" panose="020B0604020202020204" pitchFamily="34" charset="0"/>
              <a:buNone/>
            </a:pPr>
            <a:r>
              <a:rPr lang="nl-NL" sz="2400" kern="120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Platte tekst, 24 pt.</a:t>
            </a:r>
          </a:p>
          <a:p>
            <a:pPr marL="0" marR="0" lvl="3" indent="0" algn="l" defTabSz="355600" rtl="0" eaLnBrk="1" fontAlgn="auto" latinLnBrk="0" hangingPunct="1"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  <a:buClrTx/>
              <a:buSzPct val="60000"/>
              <a:buFont typeface="Arial" panose="020B0604020202020204" pitchFamily="34" charset="0"/>
              <a:buNone/>
              <a:tabLst/>
              <a:defRPr/>
            </a:pPr>
            <a:r>
              <a:rPr lang="nl-NL" sz="3200" kern="1200" noProof="0">
                <a:solidFill>
                  <a:schemeClr val="tx2"/>
                </a:solidFill>
                <a:latin typeface="Poppins SemiBold" panose="00000700000000000000" pitchFamily="2" charset="0"/>
                <a:ea typeface="+mn-ea"/>
                <a:cs typeface="Poppins SemiBold" panose="00000700000000000000" pitchFamily="2" charset="0"/>
              </a:rPr>
              <a:t>Alt. kop, 32 pt.</a:t>
            </a:r>
            <a:endParaRPr lang="nl-NL"/>
          </a:p>
          <a:p>
            <a:pPr marL="450850" lvl="4" indent="-450850" algn="l" defTabSz="3556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72000"/>
              <a:buFont typeface="Wingdings 3" panose="05040102010807070707" pitchFamily="18" charset="2"/>
              <a:buChar char="{"/>
            </a:pPr>
            <a:r>
              <a:rPr lang="nl-NL" sz="2400" kern="120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Speciaal, 24 pt.  </a:t>
            </a:r>
          </a:p>
          <a:p>
            <a:pPr marL="452438" lvl="5" indent="-452438" algn="l" defTabSz="3556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100000"/>
              <a:buFont typeface="+mj-lt"/>
              <a:buAutoNum type="arabicPeriod"/>
            </a:pPr>
            <a:r>
              <a:rPr lang="nl-NL" sz="2400" kern="120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Nummering, 24 pt.</a:t>
            </a:r>
          </a:p>
          <a:p>
            <a:pPr marL="901700" lvl="6" indent="-449263" algn="l" defTabSz="3556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72000"/>
              <a:buFontTx/>
              <a:buBlip>
                <a:blip r:embed="rId3"/>
              </a:buBlip>
            </a:pPr>
            <a:r>
              <a:rPr lang="nl-NL" sz="2400" kern="120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#Sub, 24 pt.</a:t>
            </a:r>
          </a:p>
          <a:p>
            <a:pPr marL="1252538" lvl="7" indent="-350838" algn="l" defTabSz="3556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72000"/>
              <a:buFontTx/>
              <a:buBlip>
                <a:blip r:embed="rId2"/>
              </a:buBlip>
            </a:pPr>
            <a:r>
              <a:rPr lang="nl-NL" sz="2000" kern="120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#Sub-sub, 20 pt.</a:t>
            </a:r>
          </a:p>
          <a:p>
            <a:pPr marL="0" lvl="8" indent="0" algn="l" defTabSz="3556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60000"/>
              <a:buFont typeface="Arial" panose="020B0604020202020204" pitchFamily="34" charset="0"/>
              <a:buNone/>
            </a:pPr>
            <a:r>
              <a:rPr lang="nl-NL" sz="1000" kern="1200" noProof="0">
                <a:solidFill>
                  <a:schemeClr val="accent1"/>
                </a:solidFill>
                <a:latin typeface="+mj-lt"/>
                <a:ea typeface="+mn-ea"/>
                <a:cs typeface="+mn-cs"/>
              </a:rPr>
              <a:t>Bron, 10 pt.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BF0D17DD-D14C-2023-6328-CB84FB4A27D4}"/>
              </a:ext>
            </a:extLst>
          </p:cNvPr>
          <p:cNvSpPr>
            <a:spLocks noGrp="1"/>
          </p:cNvSpPr>
          <p:nvPr>
            <p:ph type="dt" sz="half" idx="24"/>
          </p:nvPr>
        </p:nvSpPr>
        <p:spPr/>
        <p:txBody>
          <a:bodyPr/>
          <a:lstStyle/>
          <a:p>
            <a:fld id="{166BCD39-E611-4F48-AB4A-FF5DDE8D7B39}" type="datetime1">
              <a:rPr lang="nl-NL" smtClean="0"/>
              <a:t>15-12-2025</a:t>
            </a:fld>
            <a:endParaRPr lang="nl-NL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F82D1767-BBC3-C5BA-DCAB-40736CAB3139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>
            <a:lvl1pPr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nl-NL"/>
              <a:t>Naam van de spreker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838E8DCD-CFB6-97A2-8DEE-D75BE1BA42FE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>
            <a:lvl1pPr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3EE1B8E6-F55C-4747-87B1-31D6918D6AA3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6" name="Titel 5">
            <a:extLst>
              <a:ext uri="{FF2B5EF4-FFF2-40B4-BE49-F238E27FC236}">
                <a16:creationId xmlns:a16="http://schemas.microsoft.com/office/drawing/2014/main" id="{BD341AD5-0330-BA29-E83E-20735D97831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8701" y="749310"/>
            <a:ext cx="3543299" cy="1322278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Titel dia</a:t>
            </a:r>
            <a:br>
              <a:rPr lang="nl-NL"/>
            </a:br>
            <a:r>
              <a:rPr lang="nl-NL"/>
              <a:t>(Kop, 40 pt.)</a:t>
            </a:r>
          </a:p>
        </p:txBody>
      </p:sp>
      <p:cxnSp>
        <p:nvCxnSpPr>
          <p:cNvPr id="11" name="Rechte verbindingslijn 10">
            <a:extLst>
              <a:ext uri="{FF2B5EF4-FFF2-40B4-BE49-F238E27FC236}">
                <a16:creationId xmlns:a16="http://schemas.microsoft.com/office/drawing/2014/main" id="{2CC2080E-F2C9-7C50-0B4C-4B962158EB39}"/>
              </a:ext>
            </a:extLst>
          </p:cNvPr>
          <p:cNvCxnSpPr>
            <a:cxnSpLocks/>
          </p:cNvCxnSpPr>
          <p:nvPr userDrawn="1"/>
        </p:nvCxnSpPr>
        <p:spPr>
          <a:xfrm rot="17340000">
            <a:off x="-874069" y="1225394"/>
            <a:ext cx="2592000" cy="0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LOGO">
            <a:extLst>
              <a:ext uri="{FF2B5EF4-FFF2-40B4-BE49-F238E27FC236}">
                <a16:creationId xmlns:a16="http://schemas.microsoft.com/office/drawing/2014/main" id="{7755D59A-F24A-DEF3-4BC2-AC55A34D78D8}"/>
              </a:ext>
            </a:extLst>
          </p:cNvPr>
          <p:cNvSpPr>
            <a:spLocks noGrp="1" noChangeAspect="1"/>
          </p:cNvSpPr>
          <p:nvPr>
            <p:ph type="body" sz="quarter" idx="29" hasCustomPrompt="1"/>
          </p:nvPr>
        </p:nvSpPr>
        <p:spPr>
          <a:xfrm>
            <a:off x="10546117" y="506798"/>
            <a:ext cx="904501" cy="241200"/>
          </a:xfrm>
          <a:custGeom>
            <a:avLst/>
            <a:gdLst>
              <a:gd name="connsiteX0" fmla="*/ 1189737 w 9771975"/>
              <a:gd name="connsiteY0" fmla="*/ 793804 h 2605858"/>
              <a:gd name="connsiteX1" fmla="*/ 1131270 w 9771975"/>
              <a:gd name="connsiteY1" fmla="*/ 842619 h 2605858"/>
              <a:gd name="connsiteX2" fmla="*/ 920294 w 9771975"/>
              <a:gd name="connsiteY2" fmla="*/ 1551849 h 2605858"/>
              <a:gd name="connsiteX3" fmla="*/ 917030 w 9771975"/>
              <a:gd name="connsiteY3" fmla="*/ 1571385 h 2605858"/>
              <a:gd name="connsiteX4" fmla="*/ 981977 w 9771975"/>
              <a:gd name="connsiteY4" fmla="*/ 1629897 h 2605858"/>
              <a:gd name="connsiteX5" fmla="*/ 1394278 w 9771975"/>
              <a:gd name="connsiteY5" fmla="*/ 1629897 h 2605858"/>
              <a:gd name="connsiteX6" fmla="*/ 1455963 w 9771975"/>
              <a:gd name="connsiteY6" fmla="*/ 1551849 h 2605858"/>
              <a:gd name="connsiteX7" fmla="*/ 1244895 w 9771975"/>
              <a:gd name="connsiteY7" fmla="*/ 842619 h 2605858"/>
              <a:gd name="connsiteX8" fmla="*/ 1189737 w 9771975"/>
              <a:gd name="connsiteY8" fmla="*/ 793804 h 2605858"/>
              <a:gd name="connsiteX9" fmla="*/ 7509987 w 9771975"/>
              <a:gd name="connsiteY9" fmla="*/ 0 h 2605858"/>
              <a:gd name="connsiteX10" fmla="*/ 8042349 w 9771975"/>
              <a:gd name="connsiteY10" fmla="*/ 0 h 2605858"/>
              <a:gd name="connsiteX11" fmla="*/ 8113777 w 9771975"/>
              <a:gd name="connsiteY11" fmla="*/ 48769 h 2605858"/>
              <a:gd name="connsiteX12" fmla="*/ 8597416 w 9771975"/>
              <a:gd name="connsiteY12" fmla="*/ 1506253 h 2605858"/>
              <a:gd name="connsiteX13" fmla="*/ 8649309 w 9771975"/>
              <a:gd name="connsiteY13" fmla="*/ 1548539 h 2605858"/>
              <a:gd name="connsiteX14" fmla="*/ 8698032 w 9771975"/>
              <a:gd name="connsiteY14" fmla="*/ 1506253 h 2605858"/>
              <a:gd name="connsiteX15" fmla="*/ 9133039 w 9771975"/>
              <a:gd name="connsiteY15" fmla="*/ 61822 h 2605858"/>
              <a:gd name="connsiteX16" fmla="*/ 9207685 w 9771975"/>
              <a:gd name="connsiteY16" fmla="*/ 0 h 2605858"/>
              <a:gd name="connsiteX17" fmla="*/ 9717339 w 9771975"/>
              <a:gd name="connsiteY17" fmla="*/ 0 h 2605858"/>
              <a:gd name="connsiteX18" fmla="*/ 9769233 w 9771975"/>
              <a:gd name="connsiteY18" fmla="*/ 65086 h 2605858"/>
              <a:gd name="connsiteX19" fmla="*/ 8957685 w 9771975"/>
              <a:gd name="connsiteY19" fmla="*/ 2557044 h 2605858"/>
              <a:gd name="connsiteX20" fmla="*/ 8892829 w 9771975"/>
              <a:gd name="connsiteY20" fmla="*/ 2602549 h 2605858"/>
              <a:gd name="connsiteX21" fmla="*/ 8373431 w 9771975"/>
              <a:gd name="connsiteY21" fmla="*/ 2602549 h 2605858"/>
              <a:gd name="connsiteX22" fmla="*/ 8305265 w 9771975"/>
              <a:gd name="connsiteY22" fmla="*/ 2553735 h 2605858"/>
              <a:gd name="connsiteX23" fmla="*/ 7844334 w 9771975"/>
              <a:gd name="connsiteY23" fmla="*/ 946683 h 2605858"/>
              <a:gd name="connsiteX24" fmla="*/ 7792440 w 9771975"/>
              <a:gd name="connsiteY24" fmla="*/ 897869 h 2605858"/>
              <a:gd name="connsiteX25" fmla="*/ 7737237 w 9771975"/>
              <a:gd name="connsiteY25" fmla="*/ 949945 h 2605858"/>
              <a:gd name="connsiteX26" fmla="*/ 7256817 w 9771975"/>
              <a:gd name="connsiteY26" fmla="*/ 2534246 h 2605858"/>
              <a:gd name="connsiteX27" fmla="*/ 7169161 w 9771975"/>
              <a:gd name="connsiteY27" fmla="*/ 2605858 h 2605858"/>
              <a:gd name="connsiteX28" fmla="*/ 6617313 w 9771975"/>
              <a:gd name="connsiteY28" fmla="*/ 2605858 h 2605858"/>
              <a:gd name="connsiteX29" fmla="*/ 6581598 w 9771975"/>
              <a:gd name="connsiteY29" fmla="*/ 2557090 h 2605858"/>
              <a:gd name="connsiteX30" fmla="*/ 7438606 w 9771975"/>
              <a:gd name="connsiteY30" fmla="*/ 48769 h 2605858"/>
              <a:gd name="connsiteX31" fmla="*/ 7509987 w 9771975"/>
              <a:gd name="connsiteY31" fmla="*/ 0 h 2605858"/>
              <a:gd name="connsiteX32" fmla="*/ 6461493 w 9771975"/>
              <a:gd name="connsiteY32" fmla="*/ 0 h 2605858"/>
              <a:gd name="connsiteX33" fmla="*/ 7003597 w 9771975"/>
              <a:gd name="connsiteY33" fmla="*/ 0 h 2605858"/>
              <a:gd name="connsiteX34" fmla="*/ 7048965 w 9771975"/>
              <a:gd name="connsiteY34" fmla="*/ 65039 h 2605858"/>
              <a:gd name="connsiteX35" fmla="*/ 6214756 w 9771975"/>
              <a:gd name="connsiteY35" fmla="*/ 2553781 h 2605858"/>
              <a:gd name="connsiteX36" fmla="*/ 6149809 w 9771975"/>
              <a:gd name="connsiteY36" fmla="*/ 2602594 h 2605858"/>
              <a:gd name="connsiteX37" fmla="*/ 5656425 w 9771975"/>
              <a:gd name="connsiteY37" fmla="*/ 2602594 h 2605858"/>
              <a:gd name="connsiteX38" fmla="*/ 5588215 w 9771975"/>
              <a:gd name="connsiteY38" fmla="*/ 2553781 h 2605858"/>
              <a:gd name="connsiteX39" fmla="*/ 5322035 w 9771975"/>
              <a:gd name="connsiteY39" fmla="*/ 1652649 h 2605858"/>
              <a:gd name="connsiteX40" fmla="*/ 5312336 w 9771975"/>
              <a:gd name="connsiteY40" fmla="*/ 1581036 h 2605858"/>
              <a:gd name="connsiteX41" fmla="*/ 5328516 w 9771975"/>
              <a:gd name="connsiteY41" fmla="*/ 1483455 h 2605858"/>
              <a:gd name="connsiteX42" fmla="*/ 5503824 w 9771975"/>
              <a:gd name="connsiteY42" fmla="*/ 956427 h 2605858"/>
              <a:gd name="connsiteX43" fmla="*/ 5568771 w 9771975"/>
              <a:gd name="connsiteY43" fmla="*/ 910876 h 2605858"/>
              <a:gd name="connsiteX44" fmla="*/ 5630409 w 9771975"/>
              <a:gd name="connsiteY44" fmla="*/ 959691 h 2605858"/>
              <a:gd name="connsiteX45" fmla="*/ 5841433 w 9771975"/>
              <a:gd name="connsiteY45" fmla="*/ 1512733 h 2605858"/>
              <a:gd name="connsiteX46" fmla="*/ 5893372 w 9771975"/>
              <a:gd name="connsiteY46" fmla="*/ 1551803 h 2605858"/>
              <a:gd name="connsiteX47" fmla="*/ 5948576 w 9771975"/>
              <a:gd name="connsiteY47" fmla="*/ 1502989 h 2605858"/>
              <a:gd name="connsiteX48" fmla="*/ 6396545 w 9771975"/>
              <a:gd name="connsiteY48" fmla="*/ 45550 h 2605858"/>
              <a:gd name="connsiteX49" fmla="*/ 6461493 w 9771975"/>
              <a:gd name="connsiteY49" fmla="*/ 0 h 2605858"/>
              <a:gd name="connsiteX50" fmla="*/ 1981842 w 9771975"/>
              <a:gd name="connsiteY50" fmla="*/ 0 h 2605858"/>
              <a:gd name="connsiteX51" fmla="*/ 2510986 w 9771975"/>
              <a:gd name="connsiteY51" fmla="*/ 0 h 2605858"/>
              <a:gd name="connsiteX52" fmla="*/ 2582369 w 9771975"/>
              <a:gd name="connsiteY52" fmla="*/ 48769 h 2605858"/>
              <a:gd name="connsiteX53" fmla="*/ 3014112 w 9771975"/>
              <a:gd name="connsiteY53" fmla="*/ 1476973 h 2605858"/>
              <a:gd name="connsiteX54" fmla="*/ 3082231 w 9771975"/>
              <a:gd name="connsiteY54" fmla="*/ 1542059 h 2605858"/>
              <a:gd name="connsiteX55" fmla="*/ 3156924 w 9771975"/>
              <a:gd name="connsiteY55" fmla="*/ 1476973 h 2605858"/>
              <a:gd name="connsiteX56" fmla="*/ 3526984 w 9771975"/>
              <a:gd name="connsiteY56" fmla="*/ 566097 h 2605858"/>
              <a:gd name="connsiteX57" fmla="*/ 3728216 w 9771975"/>
              <a:gd name="connsiteY57" fmla="*/ 439236 h 2605858"/>
              <a:gd name="connsiteX58" fmla="*/ 3935976 w 9771975"/>
              <a:gd name="connsiteY58" fmla="*/ 569361 h 2605858"/>
              <a:gd name="connsiteX59" fmla="*/ 4315826 w 9771975"/>
              <a:gd name="connsiteY59" fmla="*/ 1496463 h 2605858"/>
              <a:gd name="connsiteX60" fmla="*/ 4383991 w 9771975"/>
              <a:gd name="connsiteY60" fmla="*/ 1545277 h 2605858"/>
              <a:gd name="connsiteX61" fmla="*/ 4448893 w 9771975"/>
              <a:gd name="connsiteY61" fmla="*/ 1496463 h 2605858"/>
              <a:gd name="connsiteX62" fmla="*/ 4883855 w 9771975"/>
              <a:gd name="connsiteY62" fmla="*/ 52032 h 2605858"/>
              <a:gd name="connsiteX63" fmla="*/ 4958501 w 9771975"/>
              <a:gd name="connsiteY63" fmla="*/ 0 h 2605858"/>
              <a:gd name="connsiteX64" fmla="*/ 5477900 w 9771975"/>
              <a:gd name="connsiteY64" fmla="*/ 0 h 2605858"/>
              <a:gd name="connsiteX65" fmla="*/ 5533057 w 9771975"/>
              <a:gd name="connsiteY65" fmla="*/ 65086 h 2605858"/>
              <a:gd name="connsiteX66" fmla="*/ 4702111 w 9771975"/>
              <a:gd name="connsiteY66" fmla="*/ 2553781 h 2605858"/>
              <a:gd name="connsiteX67" fmla="*/ 4637209 w 9771975"/>
              <a:gd name="connsiteY67" fmla="*/ 2602594 h 2605858"/>
              <a:gd name="connsiteX68" fmla="*/ 4160006 w 9771975"/>
              <a:gd name="connsiteY68" fmla="*/ 2602594 h 2605858"/>
              <a:gd name="connsiteX69" fmla="*/ 4091841 w 9771975"/>
              <a:gd name="connsiteY69" fmla="*/ 2553781 h 2605858"/>
              <a:gd name="connsiteX70" fmla="*/ 3809435 w 9771975"/>
              <a:gd name="connsiteY70" fmla="*/ 1607099 h 2605858"/>
              <a:gd name="connsiteX71" fmla="*/ 3734789 w 9771975"/>
              <a:gd name="connsiteY71" fmla="*/ 1542013 h 2605858"/>
              <a:gd name="connsiteX72" fmla="*/ 3656880 w 9771975"/>
              <a:gd name="connsiteY72" fmla="*/ 1607099 h 2605858"/>
              <a:gd name="connsiteX73" fmla="*/ 3374427 w 9771975"/>
              <a:gd name="connsiteY73" fmla="*/ 2553781 h 2605858"/>
              <a:gd name="connsiteX74" fmla="*/ 3306262 w 9771975"/>
              <a:gd name="connsiteY74" fmla="*/ 2602594 h 2605858"/>
              <a:gd name="connsiteX75" fmla="*/ 2822624 w 9771975"/>
              <a:gd name="connsiteY75" fmla="*/ 2602594 h 2605858"/>
              <a:gd name="connsiteX76" fmla="*/ 2757723 w 9771975"/>
              <a:gd name="connsiteY76" fmla="*/ 2553781 h 2605858"/>
              <a:gd name="connsiteX77" fmla="*/ 1929949 w 9771975"/>
              <a:gd name="connsiteY77" fmla="*/ 71566 h 2605858"/>
              <a:gd name="connsiteX78" fmla="*/ 1981842 w 9771975"/>
              <a:gd name="connsiteY78" fmla="*/ 0 h 2605858"/>
              <a:gd name="connsiteX79" fmla="*/ 923603 w 9771975"/>
              <a:gd name="connsiteY79" fmla="*/ 0 h 2605858"/>
              <a:gd name="connsiteX80" fmla="*/ 1455963 w 9771975"/>
              <a:gd name="connsiteY80" fmla="*/ 0 h 2605858"/>
              <a:gd name="connsiteX81" fmla="*/ 1530610 w 9771975"/>
              <a:gd name="connsiteY81" fmla="*/ 55296 h 2605858"/>
              <a:gd name="connsiteX82" fmla="*/ 2371345 w 9771975"/>
              <a:gd name="connsiteY82" fmla="*/ 2521238 h 2605858"/>
              <a:gd name="connsiteX83" fmla="*/ 2322760 w 9771975"/>
              <a:gd name="connsiteY83" fmla="*/ 2602594 h 2605858"/>
              <a:gd name="connsiteX84" fmla="*/ 1816370 w 9771975"/>
              <a:gd name="connsiteY84" fmla="*/ 2602594 h 2605858"/>
              <a:gd name="connsiteX85" fmla="*/ 1744942 w 9771975"/>
              <a:gd name="connsiteY85" fmla="*/ 2544036 h 2605858"/>
              <a:gd name="connsiteX86" fmla="*/ 1647543 w 9771975"/>
              <a:gd name="connsiteY86" fmla="*/ 2225227 h 2605858"/>
              <a:gd name="connsiteX87" fmla="*/ 1481979 w 9771975"/>
              <a:gd name="connsiteY87" fmla="*/ 2111327 h 2605858"/>
              <a:gd name="connsiteX88" fmla="*/ 894416 w 9771975"/>
              <a:gd name="connsiteY88" fmla="*/ 2111327 h 2605858"/>
              <a:gd name="connsiteX89" fmla="*/ 728851 w 9771975"/>
              <a:gd name="connsiteY89" fmla="*/ 2225227 h 2605858"/>
              <a:gd name="connsiteX90" fmla="*/ 631453 w 9771975"/>
              <a:gd name="connsiteY90" fmla="*/ 2540819 h 2605858"/>
              <a:gd name="connsiteX91" fmla="*/ 560024 w 9771975"/>
              <a:gd name="connsiteY91" fmla="*/ 2602594 h 2605858"/>
              <a:gd name="connsiteX92" fmla="*/ 53634 w 9771975"/>
              <a:gd name="connsiteY92" fmla="*/ 2602594 h 2605858"/>
              <a:gd name="connsiteX93" fmla="*/ 4911 w 9771975"/>
              <a:gd name="connsiteY93" fmla="*/ 2521238 h 2605858"/>
              <a:gd name="connsiteX94" fmla="*/ 848956 w 9771975"/>
              <a:gd name="connsiteY94" fmla="*/ 55296 h 2605858"/>
              <a:gd name="connsiteX95" fmla="*/ 923603 w 9771975"/>
              <a:gd name="connsiteY95" fmla="*/ 0 h 2605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</a:cxnLst>
            <a:rect l="l" t="t" r="r" b="b"/>
            <a:pathLst>
              <a:path w="9771975" h="2605858">
                <a:moveTo>
                  <a:pt x="1189737" y="793804"/>
                </a:moveTo>
                <a:cubicBezTo>
                  <a:pt x="1163767" y="793804"/>
                  <a:pt x="1144278" y="803595"/>
                  <a:pt x="1131270" y="842619"/>
                </a:cubicBezTo>
                <a:lnTo>
                  <a:pt x="920294" y="1551849"/>
                </a:lnTo>
                <a:cubicBezTo>
                  <a:pt x="917030" y="1558377"/>
                  <a:pt x="917030" y="1564857"/>
                  <a:pt x="917030" y="1571385"/>
                </a:cubicBezTo>
                <a:cubicBezTo>
                  <a:pt x="917030" y="1607099"/>
                  <a:pt x="946310" y="1629897"/>
                  <a:pt x="981977" y="1629897"/>
                </a:cubicBezTo>
                <a:lnTo>
                  <a:pt x="1394278" y="1629897"/>
                </a:lnTo>
                <a:cubicBezTo>
                  <a:pt x="1433211" y="1629897"/>
                  <a:pt x="1468925" y="1597354"/>
                  <a:pt x="1455963" y="1551849"/>
                </a:cubicBezTo>
                <a:lnTo>
                  <a:pt x="1244895" y="842619"/>
                </a:lnTo>
                <a:cubicBezTo>
                  <a:pt x="1231887" y="803550"/>
                  <a:pt x="1215661" y="793804"/>
                  <a:pt x="1189737" y="793804"/>
                </a:cubicBezTo>
                <a:close/>
                <a:moveTo>
                  <a:pt x="7509987" y="0"/>
                </a:moveTo>
                <a:lnTo>
                  <a:pt x="8042349" y="0"/>
                </a:lnTo>
                <a:cubicBezTo>
                  <a:pt x="8084499" y="0"/>
                  <a:pt x="8104033" y="16225"/>
                  <a:pt x="8113777" y="48769"/>
                </a:cubicBezTo>
                <a:lnTo>
                  <a:pt x="8597416" y="1506253"/>
                </a:lnTo>
                <a:cubicBezTo>
                  <a:pt x="8610377" y="1538796"/>
                  <a:pt x="8629866" y="1548539"/>
                  <a:pt x="8649309" y="1548539"/>
                </a:cubicBezTo>
                <a:cubicBezTo>
                  <a:pt x="8668844" y="1548539"/>
                  <a:pt x="8688333" y="1538796"/>
                  <a:pt x="8698032" y="1506253"/>
                </a:cubicBezTo>
                <a:lnTo>
                  <a:pt x="9133039" y="61822"/>
                </a:lnTo>
                <a:cubicBezTo>
                  <a:pt x="9145955" y="16272"/>
                  <a:pt x="9168661" y="0"/>
                  <a:pt x="9207685" y="0"/>
                </a:cubicBezTo>
                <a:lnTo>
                  <a:pt x="9717339" y="0"/>
                </a:lnTo>
                <a:cubicBezTo>
                  <a:pt x="9762799" y="0"/>
                  <a:pt x="9779024" y="35806"/>
                  <a:pt x="9769233" y="65086"/>
                </a:cubicBezTo>
                <a:lnTo>
                  <a:pt x="8957685" y="2557044"/>
                </a:lnTo>
                <a:cubicBezTo>
                  <a:pt x="8948032" y="2583014"/>
                  <a:pt x="8928543" y="2602549"/>
                  <a:pt x="8892829" y="2602549"/>
                </a:cubicBezTo>
                <a:lnTo>
                  <a:pt x="8373431" y="2602549"/>
                </a:lnTo>
                <a:cubicBezTo>
                  <a:pt x="8337717" y="2602549"/>
                  <a:pt x="8314963" y="2583014"/>
                  <a:pt x="8305265" y="2553735"/>
                </a:cubicBezTo>
                <a:lnTo>
                  <a:pt x="7844334" y="946683"/>
                </a:lnTo>
                <a:cubicBezTo>
                  <a:pt x="7834589" y="914139"/>
                  <a:pt x="7811883" y="897869"/>
                  <a:pt x="7792440" y="897869"/>
                </a:cubicBezTo>
                <a:cubicBezTo>
                  <a:pt x="7769733" y="897869"/>
                  <a:pt x="7746981" y="914139"/>
                  <a:pt x="7737237" y="949945"/>
                </a:cubicBezTo>
                <a:lnTo>
                  <a:pt x="7256817" y="2534246"/>
                </a:lnTo>
                <a:cubicBezTo>
                  <a:pt x="7243807" y="2576579"/>
                  <a:pt x="7208140" y="2605858"/>
                  <a:pt x="7169161" y="2605858"/>
                </a:cubicBezTo>
                <a:lnTo>
                  <a:pt x="6617313" y="2605858"/>
                </a:lnTo>
                <a:cubicBezTo>
                  <a:pt x="6588126" y="2605858"/>
                  <a:pt x="6575117" y="2576579"/>
                  <a:pt x="6581598" y="2557090"/>
                </a:cubicBezTo>
                <a:lnTo>
                  <a:pt x="7438606" y="48769"/>
                </a:lnTo>
                <a:cubicBezTo>
                  <a:pt x="7448350" y="19489"/>
                  <a:pt x="7471056" y="0"/>
                  <a:pt x="7509987" y="0"/>
                </a:cubicBezTo>
                <a:close/>
                <a:moveTo>
                  <a:pt x="6461493" y="0"/>
                </a:moveTo>
                <a:lnTo>
                  <a:pt x="7003597" y="0"/>
                </a:lnTo>
                <a:cubicBezTo>
                  <a:pt x="7049011" y="0"/>
                  <a:pt x="7058755" y="35806"/>
                  <a:pt x="7048965" y="65039"/>
                </a:cubicBezTo>
                <a:lnTo>
                  <a:pt x="6214756" y="2553781"/>
                </a:lnTo>
                <a:cubicBezTo>
                  <a:pt x="6205012" y="2583060"/>
                  <a:pt x="6185522" y="2602594"/>
                  <a:pt x="6149809" y="2602594"/>
                </a:cubicBezTo>
                <a:lnTo>
                  <a:pt x="5656425" y="2602594"/>
                </a:lnTo>
                <a:cubicBezTo>
                  <a:pt x="5620711" y="2602594"/>
                  <a:pt x="5597959" y="2583060"/>
                  <a:pt x="5588215" y="2553781"/>
                </a:cubicBezTo>
                <a:lnTo>
                  <a:pt x="5322035" y="1652649"/>
                </a:lnTo>
                <a:cubicBezTo>
                  <a:pt x="5315553" y="1633115"/>
                  <a:pt x="5312336" y="1607052"/>
                  <a:pt x="5312336" y="1581036"/>
                </a:cubicBezTo>
                <a:cubicBezTo>
                  <a:pt x="5312336" y="1548539"/>
                  <a:pt x="5318817" y="1515997"/>
                  <a:pt x="5328516" y="1483455"/>
                </a:cubicBezTo>
                <a:lnTo>
                  <a:pt x="5503824" y="956427"/>
                </a:lnTo>
                <a:cubicBezTo>
                  <a:pt x="5516832" y="923884"/>
                  <a:pt x="5539538" y="910876"/>
                  <a:pt x="5568771" y="910876"/>
                </a:cubicBezTo>
                <a:cubicBezTo>
                  <a:pt x="5597959" y="910876"/>
                  <a:pt x="5617448" y="923884"/>
                  <a:pt x="5630409" y="959691"/>
                </a:cubicBezTo>
                <a:lnTo>
                  <a:pt x="5841433" y="1512733"/>
                </a:lnTo>
                <a:cubicBezTo>
                  <a:pt x="5851177" y="1538750"/>
                  <a:pt x="5870666" y="1551803"/>
                  <a:pt x="5893372" y="1551803"/>
                </a:cubicBezTo>
                <a:cubicBezTo>
                  <a:pt x="5916079" y="1551803"/>
                  <a:pt x="5938877" y="1535532"/>
                  <a:pt x="5948576" y="1502989"/>
                </a:cubicBezTo>
                <a:lnTo>
                  <a:pt x="6396545" y="45550"/>
                </a:lnTo>
                <a:cubicBezTo>
                  <a:pt x="6403072" y="19489"/>
                  <a:pt x="6425778" y="0"/>
                  <a:pt x="6461493" y="0"/>
                </a:cubicBezTo>
                <a:close/>
                <a:moveTo>
                  <a:pt x="1981842" y="0"/>
                </a:moveTo>
                <a:lnTo>
                  <a:pt x="2510986" y="0"/>
                </a:lnTo>
                <a:cubicBezTo>
                  <a:pt x="2549872" y="0"/>
                  <a:pt x="2572624" y="16225"/>
                  <a:pt x="2582369" y="48769"/>
                </a:cubicBezTo>
                <a:lnTo>
                  <a:pt x="3014112" y="1476973"/>
                </a:lnTo>
                <a:cubicBezTo>
                  <a:pt x="3027075" y="1522570"/>
                  <a:pt x="3052998" y="1542059"/>
                  <a:pt x="3082231" y="1542059"/>
                </a:cubicBezTo>
                <a:cubicBezTo>
                  <a:pt x="3111511" y="1542059"/>
                  <a:pt x="3140652" y="1522524"/>
                  <a:pt x="3156924" y="1476973"/>
                </a:cubicBezTo>
                <a:lnTo>
                  <a:pt x="3526984" y="566097"/>
                </a:lnTo>
                <a:cubicBezTo>
                  <a:pt x="3559389" y="481523"/>
                  <a:pt x="3637298" y="439236"/>
                  <a:pt x="3728216" y="439236"/>
                </a:cubicBezTo>
                <a:cubicBezTo>
                  <a:pt x="3822352" y="439236"/>
                  <a:pt x="3900307" y="481523"/>
                  <a:pt x="3935976" y="569361"/>
                </a:cubicBezTo>
                <a:lnTo>
                  <a:pt x="4315826" y="1496463"/>
                </a:lnTo>
                <a:cubicBezTo>
                  <a:pt x="4332051" y="1532269"/>
                  <a:pt x="4357976" y="1545277"/>
                  <a:pt x="4383991" y="1545277"/>
                </a:cubicBezTo>
                <a:cubicBezTo>
                  <a:pt x="4413179" y="1545277"/>
                  <a:pt x="4439149" y="1532222"/>
                  <a:pt x="4448893" y="1496463"/>
                </a:cubicBezTo>
                <a:lnTo>
                  <a:pt x="4883855" y="52032"/>
                </a:lnTo>
                <a:cubicBezTo>
                  <a:pt x="4893599" y="16272"/>
                  <a:pt x="4916352" y="0"/>
                  <a:pt x="4958501" y="0"/>
                </a:cubicBezTo>
                <a:lnTo>
                  <a:pt x="5477900" y="0"/>
                </a:lnTo>
                <a:cubicBezTo>
                  <a:pt x="5526623" y="0"/>
                  <a:pt x="5542801" y="35806"/>
                  <a:pt x="5533057" y="65086"/>
                </a:cubicBezTo>
                <a:lnTo>
                  <a:pt x="4702111" y="2553781"/>
                </a:lnTo>
                <a:cubicBezTo>
                  <a:pt x="4692367" y="2583060"/>
                  <a:pt x="4669661" y="2602594"/>
                  <a:pt x="4637209" y="2602594"/>
                </a:cubicBezTo>
                <a:lnTo>
                  <a:pt x="4160006" y="2602594"/>
                </a:lnTo>
                <a:cubicBezTo>
                  <a:pt x="4124292" y="2602594"/>
                  <a:pt x="4101586" y="2583060"/>
                  <a:pt x="4091841" y="2553781"/>
                </a:cubicBezTo>
                <a:lnTo>
                  <a:pt x="3809435" y="1607099"/>
                </a:lnTo>
                <a:cubicBezTo>
                  <a:pt x="3796474" y="1561547"/>
                  <a:pt x="3770458" y="1542013"/>
                  <a:pt x="3734789" y="1542013"/>
                </a:cubicBezTo>
                <a:cubicBezTo>
                  <a:pt x="3695858" y="1542013"/>
                  <a:pt x="3669841" y="1561547"/>
                  <a:pt x="3656880" y="1607099"/>
                </a:cubicBezTo>
                <a:lnTo>
                  <a:pt x="3374427" y="2553781"/>
                </a:lnTo>
                <a:cubicBezTo>
                  <a:pt x="3364684" y="2583060"/>
                  <a:pt x="3341977" y="2602594"/>
                  <a:pt x="3306262" y="2602594"/>
                </a:cubicBezTo>
                <a:lnTo>
                  <a:pt x="2822624" y="2602594"/>
                </a:lnTo>
                <a:cubicBezTo>
                  <a:pt x="2790174" y="2602594"/>
                  <a:pt x="2767468" y="2583060"/>
                  <a:pt x="2757723" y="2553781"/>
                </a:cubicBezTo>
                <a:lnTo>
                  <a:pt x="1929949" y="71566"/>
                </a:lnTo>
                <a:cubicBezTo>
                  <a:pt x="1916895" y="32542"/>
                  <a:pt x="1942911" y="0"/>
                  <a:pt x="1981842" y="0"/>
                </a:cubicBezTo>
                <a:close/>
                <a:moveTo>
                  <a:pt x="923603" y="0"/>
                </a:moveTo>
                <a:lnTo>
                  <a:pt x="1455963" y="0"/>
                </a:lnTo>
                <a:cubicBezTo>
                  <a:pt x="1498113" y="0"/>
                  <a:pt x="1517602" y="19535"/>
                  <a:pt x="1530610" y="55296"/>
                </a:cubicBezTo>
                <a:lnTo>
                  <a:pt x="2371345" y="2521238"/>
                </a:lnTo>
                <a:cubicBezTo>
                  <a:pt x="2387570" y="2566835"/>
                  <a:pt x="2364864" y="2602594"/>
                  <a:pt x="2322760" y="2602594"/>
                </a:cubicBezTo>
                <a:lnTo>
                  <a:pt x="1816370" y="2602594"/>
                </a:lnTo>
                <a:cubicBezTo>
                  <a:pt x="1780656" y="2602594"/>
                  <a:pt x="1757950" y="2583060"/>
                  <a:pt x="1744942" y="2544036"/>
                </a:cubicBezTo>
                <a:lnTo>
                  <a:pt x="1647543" y="2225227"/>
                </a:lnTo>
                <a:cubicBezTo>
                  <a:pt x="1621573" y="2140607"/>
                  <a:pt x="1579377" y="2111327"/>
                  <a:pt x="1481979" y="2111327"/>
                </a:cubicBezTo>
                <a:lnTo>
                  <a:pt x="894416" y="2111327"/>
                </a:lnTo>
                <a:cubicBezTo>
                  <a:pt x="797017" y="2111327"/>
                  <a:pt x="754821" y="2140652"/>
                  <a:pt x="728851" y="2225227"/>
                </a:cubicBezTo>
                <a:lnTo>
                  <a:pt x="631453" y="2540819"/>
                </a:lnTo>
                <a:cubicBezTo>
                  <a:pt x="618445" y="2583060"/>
                  <a:pt x="595738" y="2602594"/>
                  <a:pt x="560024" y="2602594"/>
                </a:cubicBezTo>
                <a:lnTo>
                  <a:pt x="53634" y="2602594"/>
                </a:lnTo>
                <a:cubicBezTo>
                  <a:pt x="14656" y="2602594"/>
                  <a:pt x="-11315" y="2566835"/>
                  <a:pt x="4911" y="2521238"/>
                </a:cubicBezTo>
                <a:lnTo>
                  <a:pt x="848956" y="55296"/>
                </a:lnTo>
                <a:cubicBezTo>
                  <a:pt x="861919" y="19489"/>
                  <a:pt x="881408" y="0"/>
                  <a:pt x="923603" y="0"/>
                </a:cubicBezTo>
                <a:close/>
              </a:path>
            </a:pathLst>
          </a:custGeom>
          <a:solidFill>
            <a:schemeClr val="tx2"/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800">
                <a:solidFill>
                  <a:schemeClr val="accent1">
                    <a:alpha val="60000"/>
                  </a:schemeClr>
                </a:solidFill>
              </a:defRPr>
            </a:lvl1pPr>
          </a:lstStyle>
          <a:p>
            <a:pPr lvl="0"/>
            <a:r>
              <a:rPr lang="nl-NL"/>
              <a:t> </a:t>
            </a:r>
          </a:p>
        </p:txBody>
      </p:sp>
      <p:grpSp>
        <p:nvGrpSpPr>
          <p:cNvPr id="64" name="INSTRUCTIE - Tekstopmaak toepassen">
            <a:extLst>
              <a:ext uri="{FF2B5EF4-FFF2-40B4-BE49-F238E27FC236}">
                <a16:creationId xmlns:a16="http://schemas.microsoft.com/office/drawing/2014/main" id="{4AFD981A-533C-945F-0CA7-DFF9AC8CE1D9}"/>
              </a:ext>
            </a:extLst>
          </p:cNvPr>
          <p:cNvGrpSpPr/>
          <p:nvPr userDrawn="1"/>
        </p:nvGrpSpPr>
        <p:grpSpPr>
          <a:xfrm>
            <a:off x="-4469238" y="-1"/>
            <a:ext cx="4226714" cy="6120000"/>
            <a:chOff x="-4386108" y="-1"/>
            <a:chExt cx="4226714" cy="6120000"/>
          </a:xfrm>
        </p:grpSpPr>
        <p:sp>
          <p:nvSpPr>
            <p:cNvPr id="65" name="Rechthoek: afgeronde hoeken 64">
              <a:extLst>
                <a:ext uri="{FF2B5EF4-FFF2-40B4-BE49-F238E27FC236}">
                  <a16:creationId xmlns:a16="http://schemas.microsoft.com/office/drawing/2014/main" id="{582763A7-C657-E7E7-A779-C51A323F6F08}"/>
                </a:ext>
              </a:extLst>
            </p:cNvPr>
            <p:cNvSpPr/>
            <p:nvPr userDrawn="1"/>
          </p:nvSpPr>
          <p:spPr>
            <a:xfrm>
              <a:off x="-4386108" y="-1"/>
              <a:ext cx="4226714" cy="6120000"/>
            </a:xfrm>
            <a:prstGeom prst="roundRect">
              <a:avLst>
                <a:gd name="adj" fmla="val 1261"/>
              </a:avLst>
            </a:prstGeom>
            <a:solidFill>
              <a:srgbClr val="FFFFFF">
                <a:alpha val="60000"/>
              </a:srgbClr>
            </a:solidFill>
            <a:ln w="22225">
              <a:solidFill>
                <a:schemeClr val="accent3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44000" rIns="180000" bIns="144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600" b="0" i="0" u="none" strike="noStrike" kern="1200" cap="none" spc="0" normalizeH="0" baseline="0" noProof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+mj-lt"/>
                  <a:ea typeface="+mn-ea"/>
                  <a:cs typeface="Calibri" panose="020F0502020204030204" pitchFamily="34" charset="0"/>
                </a:rPr>
                <a:t>Tekstopmaak toepassen</a:t>
              </a:r>
            </a:p>
          </p:txBody>
        </p:sp>
        <p:sp>
          <p:nvSpPr>
            <p:cNvPr id="66" name="Rechthoek 65">
              <a:extLst>
                <a:ext uri="{FF2B5EF4-FFF2-40B4-BE49-F238E27FC236}">
                  <a16:creationId xmlns:a16="http://schemas.microsoft.com/office/drawing/2014/main" id="{DC458ADF-70A6-F388-EEF7-3296C32BB736}"/>
                </a:ext>
              </a:extLst>
            </p:cNvPr>
            <p:cNvSpPr/>
            <p:nvPr userDrawn="1"/>
          </p:nvSpPr>
          <p:spPr>
            <a:xfrm>
              <a:off x="-4232729" y="1297125"/>
              <a:ext cx="3941783" cy="38705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>
                  <a:tab pos="3227388" algn="l"/>
                </a:tabLst>
                <a:defRPr/>
              </a:pPr>
              <a:r>
                <a:rPr kumimoji="0" lang="nl-NL" sz="11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+mn-ea"/>
                  <a:cs typeface="Calibri" panose="020F0502020204030204" pitchFamily="34" charset="0"/>
                </a:rPr>
                <a:t>Onder het tabblad ‘Start’ gebruikt u de lijstniveau-knoppen om een ​​tekstniveau te kiezen. U kunt gebruik maken van:</a:t>
              </a:r>
            </a:p>
          </p:txBody>
        </p:sp>
        <p:sp>
          <p:nvSpPr>
            <p:cNvPr id="67" name="Rechthoek 66">
              <a:extLst>
                <a:ext uri="{FF2B5EF4-FFF2-40B4-BE49-F238E27FC236}">
                  <a16:creationId xmlns:a16="http://schemas.microsoft.com/office/drawing/2014/main" id="{F76A4D6F-F6EE-A14D-3F46-1D935D7AD9D3}"/>
                </a:ext>
              </a:extLst>
            </p:cNvPr>
            <p:cNvSpPr/>
            <p:nvPr userDrawn="1"/>
          </p:nvSpPr>
          <p:spPr>
            <a:xfrm>
              <a:off x="-4232399" y="482919"/>
              <a:ext cx="462728" cy="216462"/>
            </a:xfrm>
            <a:prstGeom prst="rect">
              <a:avLst/>
            </a:prstGeom>
            <a:solidFill>
              <a:srgbClr val="F8F8F8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1800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100" b="0" i="0" u="none" strike="noStrike" kern="1200" cap="none" spc="0" normalizeH="0" baseline="0" noProof="0">
                  <a:ln>
                    <a:noFill/>
                  </a:ln>
                  <a:solidFill>
                    <a:srgbClr val="211F26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Start</a:t>
              </a:r>
            </a:p>
          </p:txBody>
        </p:sp>
        <p:sp>
          <p:nvSpPr>
            <p:cNvPr id="68" name="Rechthoek 67">
              <a:extLst>
                <a:ext uri="{FF2B5EF4-FFF2-40B4-BE49-F238E27FC236}">
                  <a16:creationId xmlns:a16="http://schemas.microsoft.com/office/drawing/2014/main" id="{07C428B8-FEE8-6253-7ABA-B8F12D86181D}"/>
                </a:ext>
              </a:extLst>
            </p:cNvPr>
            <p:cNvSpPr/>
            <p:nvPr userDrawn="1"/>
          </p:nvSpPr>
          <p:spPr>
            <a:xfrm>
              <a:off x="-4226520" y="674229"/>
              <a:ext cx="451348" cy="31955"/>
            </a:xfrm>
            <a:prstGeom prst="rect">
              <a:avLst/>
            </a:prstGeom>
            <a:solidFill>
              <a:srgbClr val="B746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200" b="1" i="0" u="none" strike="noStrike" kern="1200" cap="none" spc="0" normalizeH="0" baseline="0" noProof="0">
                <a:ln>
                  <a:noFill/>
                </a:ln>
                <a:solidFill>
                  <a:srgbClr val="211F2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  <p:cxnSp>
          <p:nvCxnSpPr>
            <p:cNvPr id="69" name="Rechte verbindingslijn 68">
              <a:extLst>
                <a:ext uri="{FF2B5EF4-FFF2-40B4-BE49-F238E27FC236}">
                  <a16:creationId xmlns:a16="http://schemas.microsoft.com/office/drawing/2014/main" id="{D1B2EA75-5752-BF95-4713-A6D42714FFA1}"/>
                </a:ext>
              </a:extLst>
            </p:cNvPr>
            <p:cNvCxnSpPr/>
            <p:nvPr userDrawn="1"/>
          </p:nvCxnSpPr>
          <p:spPr>
            <a:xfrm>
              <a:off x="-3976095" y="920642"/>
              <a:ext cx="163969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cxnSp>
          <p:nvCxnSpPr>
            <p:cNvPr id="70" name="Rechte verbindingslijn 69">
              <a:extLst>
                <a:ext uri="{FF2B5EF4-FFF2-40B4-BE49-F238E27FC236}">
                  <a16:creationId xmlns:a16="http://schemas.microsoft.com/office/drawing/2014/main" id="{71A83651-2C03-FDEF-9B6A-977FC0EE2AAB}"/>
                </a:ext>
              </a:extLst>
            </p:cNvPr>
            <p:cNvCxnSpPr/>
            <p:nvPr userDrawn="1"/>
          </p:nvCxnSpPr>
          <p:spPr>
            <a:xfrm>
              <a:off x="-3976095" y="1049497"/>
              <a:ext cx="163969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cxnSp>
          <p:nvCxnSpPr>
            <p:cNvPr id="71" name="Rechte verbindingslijn 70">
              <a:extLst>
                <a:ext uri="{FF2B5EF4-FFF2-40B4-BE49-F238E27FC236}">
                  <a16:creationId xmlns:a16="http://schemas.microsoft.com/office/drawing/2014/main" id="{8C8E5AD4-BE0C-C048-5AD9-42C02BCA7D15}"/>
                </a:ext>
              </a:extLst>
            </p:cNvPr>
            <p:cNvCxnSpPr/>
            <p:nvPr userDrawn="1"/>
          </p:nvCxnSpPr>
          <p:spPr>
            <a:xfrm>
              <a:off x="-3885943" y="1017284"/>
              <a:ext cx="73817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cxnSp>
          <p:nvCxnSpPr>
            <p:cNvPr id="72" name="Rechte verbindingslijn 71">
              <a:extLst>
                <a:ext uri="{FF2B5EF4-FFF2-40B4-BE49-F238E27FC236}">
                  <a16:creationId xmlns:a16="http://schemas.microsoft.com/office/drawing/2014/main" id="{F1FAE680-6BF6-FC89-56DC-85E884A6BB22}"/>
                </a:ext>
              </a:extLst>
            </p:cNvPr>
            <p:cNvCxnSpPr/>
            <p:nvPr userDrawn="1"/>
          </p:nvCxnSpPr>
          <p:spPr>
            <a:xfrm>
              <a:off x="-3885943" y="985070"/>
              <a:ext cx="73817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cxnSp>
          <p:nvCxnSpPr>
            <p:cNvPr id="73" name="Rechte verbindingslijn 72">
              <a:extLst>
                <a:ext uri="{FF2B5EF4-FFF2-40B4-BE49-F238E27FC236}">
                  <a16:creationId xmlns:a16="http://schemas.microsoft.com/office/drawing/2014/main" id="{D52EEEF8-DC3F-F4D6-F951-3D14EEC17546}"/>
                </a:ext>
              </a:extLst>
            </p:cNvPr>
            <p:cNvCxnSpPr/>
            <p:nvPr userDrawn="1"/>
          </p:nvCxnSpPr>
          <p:spPr>
            <a:xfrm>
              <a:off x="-3885943" y="952856"/>
              <a:ext cx="73817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sp>
          <p:nvSpPr>
            <p:cNvPr id="74" name="Pijl: rechts 73">
              <a:extLst>
                <a:ext uri="{FF2B5EF4-FFF2-40B4-BE49-F238E27FC236}">
                  <a16:creationId xmlns:a16="http://schemas.microsoft.com/office/drawing/2014/main" id="{EBBF95C4-224E-7030-A278-2AA4492188C0}"/>
                </a:ext>
              </a:extLst>
            </p:cNvPr>
            <p:cNvSpPr/>
            <p:nvPr userDrawn="1"/>
          </p:nvSpPr>
          <p:spPr>
            <a:xfrm>
              <a:off x="-3976095" y="951419"/>
              <a:ext cx="68694" cy="65997"/>
            </a:xfrm>
            <a:prstGeom prst="rightArrow">
              <a:avLst>
                <a:gd name="adj1" fmla="val 25329"/>
                <a:gd name="adj2" fmla="val 63628"/>
              </a:avLst>
            </a:prstGeom>
            <a:solidFill>
              <a:srgbClr val="4A7DB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200" b="1" i="0" u="none" strike="noStrike" kern="1200" cap="none" spc="0" normalizeH="0" baseline="0" noProof="0">
                <a:ln>
                  <a:noFill/>
                </a:ln>
                <a:solidFill>
                  <a:srgbClr val="211F2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  <p:cxnSp>
          <p:nvCxnSpPr>
            <p:cNvPr id="75" name="Rechte verbindingslijn 74">
              <a:extLst>
                <a:ext uri="{FF2B5EF4-FFF2-40B4-BE49-F238E27FC236}">
                  <a16:creationId xmlns:a16="http://schemas.microsoft.com/office/drawing/2014/main" id="{BA28E977-EB6D-A889-CAC8-2D6DD57C2C68}"/>
                </a:ext>
              </a:extLst>
            </p:cNvPr>
            <p:cNvCxnSpPr/>
            <p:nvPr userDrawn="1"/>
          </p:nvCxnSpPr>
          <p:spPr>
            <a:xfrm>
              <a:off x="-4233561" y="920642"/>
              <a:ext cx="163969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cxnSp>
          <p:nvCxnSpPr>
            <p:cNvPr id="76" name="Rechte verbindingslijn 75">
              <a:extLst>
                <a:ext uri="{FF2B5EF4-FFF2-40B4-BE49-F238E27FC236}">
                  <a16:creationId xmlns:a16="http://schemas.microsoft.com/office/drawing/2014/main" id="{55071A1A-E39E-780E-88F2-05F4150A692D}"/>
                </a:ext>
              </a:extLst>
            </p:cNvPr>
            <p:cNvCxnSpPr/>
            <p:nvPr userDrawn="1"/>
          </p:nvCxnSpPr>
          <p:spPr>
            <a:xfrm>
              <a:off x="-4233561" y="1049497"/>
              <a:ext cx="163969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cxnSp>
          <p:nvCxnSpPr>
            <p:cNvPr id="77" name="Rechte verbindingslijn 76">
              <a:extLst>
                <a:ext uri="{FF2B5EF4-FFF2-40B4-BE49-F238E27FC236}">
                  <a16:creationId xmlns:a16="http://schemas.microsoft.com/office/drawing/2014/main" id="{D96C50CC-030C-9C79-0B97-1C71855A39B5}"/>
                </a:ext>
              </a:extLst>
            </p:cNvPr>
            <p:cNvCxnSpPr/>
            <p:nvPr userDrawn="1"/>
          </p:nvCxnSpPr>
          <p:spPr>
            <a:xfrm>
              <a:off x="-4143409" y="1017284"/>
              <a:ext cx="73817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cxnSp>
          <p:nvCxnSpPr>
            <p:cNvPr id="78" name="Rechte verbindingslijn 77">
              <a:extLst>
                <a:ext uri="{FF2B5EF4-FFF2-40B4-BE49-F238E27FC236}">
                  <a16:creationId xmlns:a16="http://schemas.microsoft.com/office/drawing/2014/main" id="{2D8C9280-FFDA-5674-E0F4-CAE6E0488C8D}"/>
                </a:ext>
              </a:extLst>
            </p:cNvPr>
            <p:cNvCxnSpPr/>
            <p:nvPr userDrawn="1"/>
          </p:nvCxnSpPr>
          <p:spPr>
            <a:xfrm>
              <a:off x="-4143409" y="985070"/>
              <a:ext cx="73817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cxnSp>
          <p:nvCxnSpPr>
            <p:cNvPr id="79" name="Rechte verbindingslijn 78">
              <a:extLst>
                <a:ext uri="{FF2B5EF4-FFF2-40B4-BE49-F238E27FC236}">
                  <a16:creationId xmlns:a16="http://schemas.microsoft.com/office/drawing/2014/main" id="{54947B8C-88F9-6AE5-0B27-CA5ACEA8B42F}"/>
                </a:ext>
              </a:extLst>
            </p:cNvPr>
            <p:cNvCxnSpPr/>
            <p:nvPr userDrawn="1"/>
          </p:nvCxnSpPr>
          <p:spPr>
            <a:xfrm>
              <a:off x="-4143409" y="952856"/>
              <a:ext cx="73817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sp>
          <p:nvSpPr>
            <p:cNvPr id="80" name="Pijl: rechts 79">
              <a:extLst>
                <a:ext uri="{FF2B5EF4-FFF2-40B4-BE49-F238E27FC236}">
                  <a16:creationId xmlns:a16="http://schemas.microsoft.com/office/drawing/2014/main" id="{4393ECFF-654C-8584-F97F-3407FE126B8F}"/>
                </a:ext>
              </a:extLst>
            </p:cNvPr>
            <p:cNvSpPr/>
            <p:nvPr userDrawn="1"/>
          </p:nvSpPr>
          <p:spPr>
            <a:xfrm flipH="1">
              <a:off x="-4233561" y="951419"/>
              <a:ext cx="68694" cy="65997"/>
            </a:xfrm>
            <a:prstGeom prst="rightArrow">
              <a:avLst>
                <a:gd name="adj1" fmla="val 25329"/>
                <a:gd name="adj2" fmla="val 63628"/>
              </a:avLst>
            </a:prstGeom>
            <a:solidFill>
              <a:srgbClr val="4A7DB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200" b="1" i="0" u="none" strike="noStrike" kern="1200" cap="none" spc="0" normalizeH="0" baseline="0" noProof="0">
                <a:ln>
                  <a:noFill/>
                </a:ln>
                <a:solidFill>
                  <a:srgbClr val="211F2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  <p:cxnSp>
          <p:nvCxnSpPr>
            <p:cNvPr id="81" name="Rechte verbindingslijn 80">
              <a:extLst>
                <a:ext uri="{FF2B5EF4-FFF2-40B4-BE49-F238E27FC236}">
                  <a16:creationId xmlns:a16="http://schemas.microsoft.com/office/drawing/2014/main" id="{669C479C-7273-6616-FE6A-CA175CBF5137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-4062781" y="635212"/>
              <a:ext cx="644108" cy="257645"/>
            </a:xfrm>
            <a:prstGeom prst="line">
              <a:avLst/>
            </a:prstGeom>
            <a:noFill/>
            <a:ln w="19050" cap="rnd" cmpd="sng" algn="ctr">
              <a:solidFill>
                <a:schemeClr val="accent1"/>
              </a:solidFill>
              <a:prstDash val="solid"/>
              <a:headEnd type="oval"/>
            </a:ln>
            <a:effectLst/>
          </p:spPr>
        </p:cxnSp>
        <p:cxnSp>
          <p:nvCxnSpPr>
            <p:cNvPr id="82" name="Rechte verbindingslijn 81">
              <a:extLst>
                <a:ext uri="{FF2B5EF4-FFF2-40B4-BE49-F238E27FC236}">
                  <a16:creationId xmlns:a16="http://schemas.microsoft.com/office/drawing/2014/main" id="{B58A6CA3-B083-8AF1-CFC5-90F325A71EAA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3785535" y="918059"/>
              <a:ext cx="375264" cy="0"/>
            </a:xfrm>
            <a:prstGeom prst="line">
              <a:avLst/>
            </a:prstGeom>
            <a:noFill/>
            <a:ln w="19050" cap="rnd" cmpd="sng" algn="ctr">
              <a:solidFill>
                <a:schemeClr val="accent1"/>
              </a:solidFill>
              <a:prstDash val="solid"/>
              <a:headEnd type="oval"/>
            </a:ln>
            <a:effectLst/>
          </p:spPr>
        </p:cxnSp>
        <p:sp>
          <p:nvSpPr>
            <p:cNvPr id="83" name="Rechthoek 82">
              <a:extLst>
                <a:ext uri="{FF2B5EF4-FFF2-40B4-BE49-F238E27FC236}">
                  <a16:creationId xmlns:a16="http://schemas.microsoft.com/office/drawing/2014/main" id="{5D01F938-1F00-1D58-96D8-3AFFA2C1AB31}"/>
                </a:ext>
              </a:extLst>
            </p:cNvPr>
            <p:cNvSpPr/>
            <p:nvPr userDrawn="1"/>
          </p:nvSpPr>
          <p:spPr>
            <a:xfrm>
              <a:off x="-3004271" y="545844"/>
              <a:ext cx="846757" cy="177681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+mn-ea"/>
                  <a:cs typeface="Calibri" panose="020F0502020204030204" pitchFamily="34" charset="0"/>
                </a:rPr>
                <a:t>Lijstniveau verlagen</a:t>
              </a:r>
            </a:p>
          </p:txBody>
        </p:sp>
        <p:sp>
          <p:nvSpPr>
            <p:cNvPr id="84" name="Rechthoek 83">
              <a:extLst>
                <a:ext uri="{FF2B5EF4-FFF2-40B4-BE49-F238E27FC236}">
                  <a16:creationId xmlns:a16="http://schemas.microsoft.com/office/drawing/2014/main" id="{17F9B28F-F143-0B79-8B73-4AFAC27732C7}"/>
                </a:ext>
              </a:extLst>
            </p:cNvPr>
            <p:cNvSpPr/>
            <p:nvPr userDrawn="1"/>
          </p:nvSpPr>
          <p:spPr>
            <a:xfrm>
              <a:off x="-3004271" y="907342"/>
              <a:ext cx="846757" cy="167237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+mn-ea"/>
                  <a:cs typeface="Calibri" panose="020F0502020204030204" pitchFamily="34" charset="0"/>
                </a:rPr>
                <a:t>Lijstniveau verhogen</a:t>
              </a:r>
            </a:p>
          </p:txBody>
        </p:sp>
        <p:sp>
          <p:nvSpPr>
            <p:cNvPr id="85" name="Rechthoek 84">
              <a:extLst>
                <a:ext uri="{FF2B5EF4-FFF2-40B4-BE49-F238E27FC236}">
                  <a16:creationId xmlns:a16="http://schemas.microsoft.com/office/drawing/2014/main" id="{47B4E2FB-35F8-5125-EE90-9D04CCBF83CC}"/>
                </a:ext>
              </a:extLst>
            </p:cNvPr>
            <p:cNvSpPr/>
            <p:nvPr userDrawn="1"/>
          </p:nvSpPr>
          <p:spPr>
            <a:xfrm>
              <a:off x="-3423957" y="848076"/>
              <a:ext cx="316050" cy="292109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rgbClr val="DADAD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400" b="0" i="0" u="none" strike="noStrike" kern="1200" cap="none" spc="0" normalizeH="0" baseline="0" noProof="0">
                <a:ln>
                  <a:noFill/>
                </a:ln>
                <a:solidFill>
                  <a:srgbClr val="211F2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  <p:cxnSp>
          <p:nvCxnSpPr>
            <p:cNvPr id="86" name="Rechte verbindingslijn 85">
              <a:extLst>
                <a:ext uri="{FF2B5EF4-FFF2-40B4-BE49-F238E27FC236}">
                  <a16:creationId xmlns:a16="http://schemas.microsoft.com/office/drawing/2014/main" id="{C25614AC-D177-DA9E-64F0-8FE5CCA306CA}"/>
                </a:ext>
              </a:extLst>
            </p:cNvPr>
            <p:cNvCxnSpPr/>
            <p:nvPr userDrawn="1"/>
          </p:nvCxnSpPr>
          <p:spPr>
            <a:xfrm>
              <a:off x="-3365132" y="916173"/>
              <a:ext cx="198401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cxnSp>
          <p:nvCxnSpPr>
            <p:cNvPr id="87" name="Rechte verbindingslijn 86">
              <a:extLst>
                <a:ext uri="{FF2B5EF4-FFF2-40B4-BE49-F238E27FC236}">
                  <a16:creationId xmlns:a16="http://schemas.microsoft.com/office/drawing/2014/main" id="{8420C392-B3ED-5B45-2A42-DFEB2E2E523A}"/>
                </a:ext>
              </a:extLst>
            </p:cNvPr>
            <p:cNvCxnSpPr/>
            <p:nvPr userDrawn="1"/>
          </p:nvCxnSpPr>
          <p:spPr>
            <a:xfrm>
              <a:off x="-3365132" y="1072088"/>
              <a:ext cx="198401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cxnSp>
          <p:nvCxnSpPr>
            <p:cNvPr id="88" name="Rechte verbindingslijn 87">
              <a:extLst>
                <a:ext uri="{FF2B5EF4-FFF2-40B4-BE49-F238E27FC236}">
                  <a16:creationId xmlns:a16="http://schemas.microsoft.com/office/drawing/2014/main" id="{BAEDD934-83EA-6E5C-3CA1-4FE22128C741}"/>
                </a:ext>
              </a:extLst>
            </p:cNvPr>
            <p:cNvCxnSpPr/>
            <p:nvPr userDrawn="1"/>
          </p:nvCxnSpPr>
          <p:spPr>
            <a:xfrm>
              <a:off x="-3256049" y="1033110"/>
              <a:ext cx="89318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cxnSp>
          <p:nvCxnSpPr>
            <p:cNvPr id="89" name="Rechte verbindingslijn 88">
              <a:extLst>
                <a:ext uri="{FF2B5EF4-FFF2-40B4-BE49-F238E27FC236}">
                  <a16:creationId xmlns:a16="http://schemas.microsoft.com/office/drawing/2014/main" id="{3B8FFC88-F986-3ECD-455B-6D85325D9F16}"/>
                </a:ext>
              </a:extLst>
            </p:cNvPr>
            <p:cNvCxnSpPr/>
            <p:nvPr userDrawn="1"/>
          </p:nvCxnSpPr>
          <p:spPr>
            <a:xfrm>
              <a:off x="-3256049" y="994131"/>
              <a:ext cx="89318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cxnSp>
          <p:nvCxnSpPr>
            <p:cNvPr id="90" name="Rechte verbindingslijn 89">
              <a:extLst>
                <a:ext uri="{FF2B5EF4-FFF2-40B4-BE49-F238E27FC236}">
                  <a16:creationId xmlns:a16="http://schemas.microsoft.com/office/drawing/2014/main" id="{9F629735-ABFF-DF6B-2D5A-2EF03DD455D2}"/>
                </a:ext>
              </a:extLst>
            </p:cNvPr>
            <p:cNvCxnSpPr/>
            <p:nvPr userDrawn="1"/>
          </p:nvCxnSpPr>
          <p:spPr>
            <a:xfrm>
              <a:off x="-3256049" y="955152"/>
              <a:ext cx="89318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sp>
          <p:nvSpPr>
            <p:cNvPr id="91" name="Pijl: rechts 90">
              <a:extLst>
                <a:ext uri="{FF2B5EF4-FFF2-40B4-BE49-F238E27FC236}">
                  <a16:creationId xmlns:a16="http://schemas.microsoft.com/office/drawing/2014/main" id="{2F2A752C-8B23-01D4-5AF4-1EB25D739E4A}"/>
                </a:ext>
              </a:extLst>
            </p:cNvPr>
            <p:cNvSpPr/>
            <p:nvPr userDrawn="1"/>
          </p:nvSpPr>
          <p:spPr>
            <a:xfrm>
              <a:off x="-3365132" y="953414"/>
              <a:ext cx="83119" cy="79856"/>
            </a:xfrm>
            <a:prstGeom prst="rightArrow">
              <a:avLst>
                <a:gd name="adj1" fmla="val 25329"/>
                <a:gd name="adj2" fmla="val 63628"/>
              </a:avLst>
            </a:prstGeom>
            <a:solidFill>
              <a:srgbClr val="4A7DB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200" b="1" i="0" u="none" strike="noStrike" kern="1200" cap="none" spc="0" normalizeH="0" baseline="0" noProof="0">
                <a:ln>
                  <a:noFill/>
                </a:ln>
                <a:solidFill>
                  <a:srgbClr val="211F2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  <p:sp>
          <p:nvSpPr>
            <p:cNvPr id="92" name="Rechthoek 91">
              <a:extLst>
                <a:ext uri="{FF2B5EF4-FFF2-40B4-BE49-F238E27FC236}">
                  <a16:creationId xmlns:a16="http://schemas.microsoft.com/office/drawing/2014/main" id="{E72FEAAF-DCDB-ABFB-01EB-79B1C15A4B09}"/>
                </a:ext>
              </a:extLst>
            </p:cNvPr>
            <p:cNvSpPr/>
            <p:nvPr userDrawn="1"/>
          </p:nvSpPr>
          <p:spPr>
            <a:xfrm>
              <a:off x="-3423957" y="484680"/>
              <a:ext cx="316050" cy="292109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rgbClr val="DADAD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400" b="0" i="0" u="none" strike="noStrike" kern="1200" cap="none" spc="0" normalizeH="0" baseline="0" noProof="0">
                <a:ln>
                  <a:noFill/>
                </a:ln>
                <a:solidFill>
                  <a:srgbClr val="211F2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  <p:cxnSp>
          <p:nvCxnSpPr>
            <p:cNvPr id="93" name="Rechte verbindingslijn 92">
              <a:extLst>
                <a:ext uri="{FF2B5EF4-FFF2-40B4-BE49-F238E27FC236}">
                  <a16:creationId xmlns:a16="http://schemas.microsoft.com/office/drawing/2014/main" id="{93078087-F092-AF0C-5CF8-6575F727AC4C}"/>
                </a:ext>
              </a:extLst>
            </p:cNvPr>
            <p:cNvCxnSpPr/>
            <p:nvPr userDrawn="1"/>
          </p:nvCxnSpPr>
          <p:spPr>
            <a:xfrm>
              <a:off x="-3365132" y="552777"/>
              <a:ext cx="198401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cxnSp>
          <p:nvCxnSpPr>
            <p:cNvPr id="94" name="Rechte verbindingslijn 93">
              <a:extLst>
                <a:ext uri="{FF2B5EF4-FFF2-40B4-BE49-F238E27FC236}">
                  <a16:creationId xmlns:a16="http://schemas.microsoft.com/office/drawing/2014/main" id="{1031289B-CF32-841F-D5D3-33CC70E73A3E}"/>
                </a:ext>
              </a:extLst>
            </p:cNvPr>
            <p:cNvCxnSpPr/>
            <p:nvPr userDrawn="1"/>
          </p:nvCxnSpPr>
          <p:spPr>
            <a:xfrm>
              <a:off x="-3365132" y="708692"/>
              <a:ext cx="198401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cxnSp>
          <p:nvCxnSpPr>
            <p:cNvPr id="95" name="Rechte verbindingslijn 94">
              <a:extLst>
                <a:ext uri="{FF2B5EF4-FFF2-40B4-BE49-F238E27FC236}">
                  <a16:creationId xmlns:a16="http://schemas.microsoft.com/office/drawing/2014/main" id="{8268C4FA-98ED-E8B9-949B-C35F9BBF3B15}"/>
                </a:ext>
              </a:extLst>
            </p:cNvPr>
            <p:cNvCxnSpPr/>
            <p:nvPr userDrawn="1"/>
          </p:nvCxnSpPr>
          <p:spPr>
            <a:xfrm>
              <a:off x="-3256049" y="669714"/>
              <a:ext cx="89318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cxnSp>
          <p:nvCxnSpPr>
            <p:cNvPr id="96" name="Rechte verbindingslijn 95">
              <a:extLst>
                <a:ext uri="{FF2B5EF4-FFF2-40B4-BE49-F238E27FC236}">
                  <a16:creationId xmlns:a16="http://schemas.microsoft.com/office/drawing/2014/main" id="{B9C01BB7-AB9F-4168-6E20-1CF5A1005778}"/>
                </a:ext>
              </a:extLst>
            </p:cNvPr>
            <p:cNvCxnSpPr/>
            <p:nvPr userDrawn="1"/>
          </p:nvCxnSpPr>
          <p:spPr>
            <a:xfrm>
              <a:off x="-3256049" y="630735"/>
              <a:ext cx="89318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cxnSp>
          <p:nvCxnSpPr>
            <p:cNvPr id="97" name="Rechte verbindingslijn 96">
              <a:extLst>
                <a:ext uri="{FF2B5EF4-FFF2-40B4-BE49-F238E27FC236}">
                  <a16:creationId xmlns:a16="http://schemas.microsoft.com/office/drawing/2014/main" id="{80D43492-64A0-1423-5B5E-FD3DC72CE546}"/>
                </a:ext>
              </a:extLst>
            </p:cNvPr>
            <p:cNvCxnSpPr/>
            <p:nvPr userDrawn="1"/>
          </p:nvCxnSpPr>
          <p:spPr>
            <a:xfrm>
              <a:off x="-3256049" y="591756"/>
              <a:ext cx="89318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sp>
          <p:nvSpPr>
            <p:cNvPr id="98" name="Pijl: rechts 97">
              <a:extLst>
                <a:ext uri="{FF2B5EF4-FFF2-40B4-BE49-F238E27FC236}">
                  <a16:creationId xmlns:a16="http://schemas.microsoft.com/office/drawing/2014/main" id="{8EF36AEE-4B90-4CA5-F753-905AA5CF1F5A}"/>
                </a:ext>
              </a:extLst>
            </p:cNvPr>
            <p:cNvSpPr/>
            <p:nvPr userDrawn="1"/>
          </p:nvSpPr>
          <p:spPr>
            <a:xfrm flipH="1">
              <a:off x="-3365132" y="590018"/>
              <a:ext cx="83119" cy="79856"/>
            </a:xfrm>
            <a:prstGeom prst="rightArrow">
              <a:avLst>
                <a:gd name="adj1" fmla="val 25329"/>
                <a:gd name="adj2" fmla="val 63628"/>
              </a:avLst>
            </a:prstGeom>
            <a:solidFill>
              <a:srgbClr val="4A7DB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200" b="1" i="0" u="none" strike="noStrike" kern="1200" cap="none" spc="0" normalizeH="0" baseline="0" noProof="0">
                <a:ln>
                  <a:noFill/>
                </a:ln>
                <a:solidFill>
                  <a:srgbClr val="211F2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  <p:sp>
          <p:nvSpPr>
            <p:cNvPr id="99" name="Tekstvak 98">
              <a:extLst>
                <a:ext uri="{FF2B5EF4-FFF2-40B4-BE49-F238E27FC236}">
                  <a16:creationId xmlns:a16="http://schemas.microsoft.com/office/drawing/2014/main" id="{1C2737FB-DC4D-8529-C27C-02A471CAFAC4}"/>
                </a:ext>
              </a:extLst>
            </p:cNvPr>
            <p:cNvSpPr txBox="1"/>
            <p:nvPr userDrawn="1"/>
          </p:nvSpPr>
          <p:spPr>
            <a:xfrm>
              <a:off x="-3603627" y="1803765"/>
              <a:ext cx="1387253" cy="367484"/>
            </a:xfrm>
            <a:prstGeom prst="rect">
              <a:avLst/>
            </a:prstGeom>
            <a:noFill/>
          </p:spPr>
          <p:txBody>
            <a:bodyPr wrap="none" lIns="0" tIns="0" rIns="0" bIns="0" rtlCol="0" anchor="ctr">
              <a:noAutofit/>
            </a:bodyPr>
            <a:lstStyle/>
            <a:p>
              <a:pPr marL="450850" lvl="0" indent="-450850" algn="l" defTabSz="3556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tx2"/>
                </a:buClr>
                <a:buSzPct val="72000"/>
                <a:buFontTx/>
                <a:buBlip>
                  <a:blip r:embed="rId3"/>
                </a:buBlip>
              </a:pPr>
              <a:r>
                <a:rPr lang="nl-NL" sz="2400" kern="1200" noProof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Opsomming, 24 pt.</a:t>
              </a:r>
            </a:p>
          </p:txBody>
        </p:sp>
        <p:sp>
          <p:nvSpPr>
            <p:cNvPr id="100" name="Tekstvak 99">
              <a:extLst>
                <a:ext uri="{FF2B5EF4-FFF2-40B4-BE49-F238E27FC236}">
                  <a16:creationId xmlns:a16="http://schemas.microsoft.com/office/drawing/2014/main" id="{050FDCB9-C3BE-6F2A-A4A1-BD26EA47F6D6}"/>
                </a:ext>
              </a:extLst>
            </p:cNvPr>
            <p:cNvSpPr txBox="1"/>
            <p:nvPr userDrawn="1"/>
          </p:nvSpPr>
          <p:spPr>
            <a:xfrm>
              <a:off x="-3603627" y="2272476"/>
              <a:ext cx="1387253" cy="367484"/>
            </a:xfrm>
            <a:prstGeom prst="rect">
              <a:avLst/>
            </a:prstGeom>
            <a:noFill/>
          </p:spPr>
          <p:txBody>
            <a:bodyPr wrap="none" lIns="0" tIns="0" rIns="0" bIns="0" rtlCol="0" anchor="ctr">
              <a:noAutofit/>
            </a:bodyPr>
            <a:lstStyle/>
            <a:p>
              <a:pPr marL="801688" lvl="1" indent="-350838" algn="l" defTabSz="355600" rtl="0" eaLnBrk="1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600"/>
                </a:spcAft>
                <a:buClr>
                  <a:schemeClr val="accent1"/>
                </a:buClr>
                <a:buSzPct val="72000"/>
                <a:buFontTx/>
                <a:buBlip>
                  <a:blip r:embed="rId2"/>
                </a:buBlip>
              </a:pPr>
              <a:r>
                <a:rPr lang="nl-NL" sz="2000" kern="1200" noProof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Sub, 20 pt.</a:t>
              </a:r>
            </a:p>
          </p:txBody>
        </p:sp>
        <p:sp>
          <p:nvSpPr>
            <p:cNvPr id="101" name="Tekstvak 100">
              <a:extLst>
                <a:ext uri="{FF2B5EF4-FFF2-40B4-BE49-F238E27FC236}">
                  <a16:creationId xmlns:a16="http://schemas.microsoft.com/office/drawing/2014/main" id="{089CAB16-F7ED-789F-8763-BF0132A6C0CD}"/>
                </a:ext>
              </a:extLst>
            </p:cNvPr>
            <p:cNvSpPr txBox="1"/>
            <p:nvPr userDrawn="1"/>
          </p:nvSpPr>
          <p:spPr>
            <a:xfrm>
              <a:off x="-3603627" y="2741187"/>
              <a:ext cx="1387253" cy="367484"/>
            </a:xfrm>
            <a:prstGeom prst="rect">
              <a:avLst/>
            </a:prstGeom>
            <a:noFill/>
          </p:spPr>
          <p:txBody>
            <a:bodyPr wrap="none" lIns="0" tIns="0" rIns="0" bIns="0" rtlCol="0" anchor="ctr">
              <a:noAutofit/>
            </a:bodyPr>
            <a:lstStyle/>
            <a:p>
              <a:pPr marL="0" lvl="2" indent="0" algn="l" defTabSz="3556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Pct val="60000"/>
                <a:buFont typeface="Arial" panose="020B0604020202020204" pitchFamily="34" charset="0"/>
                <a:buNone/>
              </a:pPr>
              <a:r>
                <a:rPr lang="nl-NL" sz="2400" kern="1200" noProof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Platte tekst, 24 pt.</a:t>
              </a:r>
            </a:p>
          </p:txBody>
        </p:sp>
        <p:sp>
          <p:nvSpPr>
            <p:cNvPr id="102" name="Tekstvak 101">
              <a:extLst>
                <a:ext uri="{FF2B5EF4-FFF2-40B4-BE49-F238E27FC236}">
                  <a16:creationId xmlns:a16="http://schemas.microsoft.com/office/drawing/2014/main" id="{327B79E1-0299-5057-EFF5-0A9DBB96DD2F}"/>
                </a:ext>
              </a:extLst>
            </p:cNvPr>
            <p:cNvSpPr txBox="1"/>
            <p:nvPr userDrawn="1"/>
          </p:nvSpPr>
          <p:spPr>
            <a:xfrm>
              <a:off x="-3603627" y="3209898"/>
              <a:ext cx="1387253" cy="367484"/>
            </a:xfrm>
            <a:prstGeom prst="rect">
              <a:avLst/>
            </a:prstGeom>
            <a:noFill/>
          </p:spPr>
          <p:txBody>
            <a:bodyPr wrap="none" lIns="0" tIns="0" rIns="0" bIns="0" rtlCol="0" anchor="ctr">
              <a:noAutofit/>
            </a:bodyPr>
            <a:lstStyle/>
            <a:p>
              <a:pPr marL="0" lvl="2" indent="0" algn="l" defTabSz="3556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Pct val="60000"/>
                <a:buFont typeface="Arial" panose="020B0604020202020204" pitchFamily="34" charset="0"/>
                <a:buNone/>
              </a:pPr>
              <a:r>
                <a:rPr lang="nl-NL" sz="3200" kern="1200" noProof="0">
                  <a:solidFill>
                    <a:schemeClr val="tx2"/>
                  </a:solidFill>
                  <a:latin typeface="Poppins SemiBold" panose="00000700000000000000" pitchFamily="2" charset="0"/>
                  <a:ea typeface="+mn-ea"/>
                  <a:cs typeface="Poppins SemiBold" panose="00000700000000000000" pitchFamily="2" charset="0"/>
                </a:rPr>
                <a:t>Alt. kop, 32 pt.</a:t>
              </a:r>
              <a:r>
                <a:rPr lang="nl-NL" sz="2400" kern="1200" noProof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  </a:t>
              </a:r>
            </a:p>
          </p:txBody>
        </p:sp>
        <p:sp>
          <p:nvSpPr>
            <p:cNvPr id="103" name="Tekstvak 102">
              <a:extLst>
                <a:ext uri="{FF2B5EF4-FFF2-40B4-BE49-F238E27FC236}">
                  <a16:creationId xmlns:a16="http://schemas.microsoft.com/office/drawing/2014/main" id="{8E0396DF-C684-989F-F842-B829F5DC10EA}"/>
                </a:ext>
              </a:extLst>
            </p:cNvPr>
            <p:cNvSpPr txBox="1"/>
            <p:nvPr userDrawn="1"/>
          </p:nvSpPr>
          <p:spPr>
            <a:xfrm>
              <a:off x="-3603627" y="3678609"/>
              <a:ext cx="1387253" cy="367484"/>
            </a:xfrm>
            <a:prstGeom prst="rect">
              <a:avLst/>
            </a:prstGeom>
            <a:noFill/>
          </p:spPr>
          <p:txBody>
            <a:bodyPr wrap="none" lIns="0" tIns="0" rIns="0" bIns="0" rtlCol="0" anchor="ctr">
              <a:noAutofit/>
            </a:bodyPr>
            <a:lstStyle/>
            <a:p>
              <a:pPr marL="450850" lvl="4" indent="-450850" algn="l" defTabSz="3556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Pct val="72000"/>
                <a:buFont typeface="Wingdings 3" panose="05040102010807070707" pitchFamily="18" charset="2"/>
                <a:buChar char="{"/>
              </a:pPr>
              <a:r>
                <a:rPr lang="nl-NL" sz="2400" kern="1200" noProof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Speciaal, 24 pt.  </a:t>
              </a:r>
            </a:p>
          </p:txBody>
        </p:sp>
        <p:sp>
          <p:nvSpPr>
            <p:cNvPr id="104" name="Tekstvak 103">
              <a:extLst>
                <a:ext uri="{FF2B5EF4-FFF2-40B4-BE49-F238E27FC236}">
                  <a16:creationId xmlns:a16="http://schemas.microsoft.com/office/drawing/2014/main" id="{D636851F-5A8E-78B1-93C6-683F32E671A9}"/>
                </a:ext>
              </a:extLst>
            </p:cNvPr>
            <p:cNvSpPr txBox="1"/>
            <p:nvPr userDrawn="1"/>
          </p:nvSpPr>
          <p:spPr>
            <a:xfrm>
              <a:off x="-3603627" y="4147320"/>
              <a:ext cx="1387253" cy="367484"/>
            </a:xfrm>
            <a:prstGeom prst="rect">
              <a:avLst/>
            </a:prstGeom>
            <a:noFill/>
          </p:spPr>
          <p:txBody>
            <a:bodyPr wrap="none" lIns="0" tIns="0" rIns="0" bIns="0" rtlCol="0" anchor="ctr">
              <a:noAutofit/>
            </a:bodyPr>
            <a:lstStyle/>
            <a:p>
              <a:pPr marL="452438" lvl="5" indent="-452438" algn="l" defTabSz="3556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tx2"/>
                </a:buClr>
                <a:buSzPct val="100000"/>
                <a:buFont typeface="+mj-lt"/>
                <a:buAutoNum type="arabicPeriod"/>
              </a:pPr>
              <a:r>
                <a:rPr lang="nl-NL" sz="2400" kern="1200" noProof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Nummering, 24 pt.</a:t>
              </a:r>
            </a:p>
          </p:txBody>
        </p:sp>
        <p:sp>
          <p:nvSpPr>
            <p:cNvPr id="105" name="Tekstvak 104">
              <a:extLst>
                <a:ext uri="{FF2B5EF4-FFF2-40B4-BE49-F238E27FC236}">
                  <a16:creationId xmlns:a16="http://schemas.microsoft.com/office/drawing/2014/main" id="{8E060F3F-BEAA-A354-CB8A-C42D740EBD9F}"/>
                </a:ext>
              </a:extLst>
            </p:cNvPr>
            <p:cNvSpPr txBox="1"/>
            <p:nvPr userDrawn="1"/>
          </p:nvSpPr>
          <p:spPr>
            <a:xfrm>
              <a:off x="-3603627" y="4616031"/>
              <a:ext cx="1387253" cy="367484"/>
            </a:xfrm>
            <a:prstGeom prst="rect">
              <a:avLst/>
            </a:prstGeom>
            <a:noFill/>
          </p:spPr>
          <p:txBody>
            <a:bodyPr wrap="none" lIns="0" tIns="0" rIns="0" bIns="0" rtlCol="0" anchor="ctr">
              <a:noAutofit/>
            </a:bodyPr>
            <a:lstStyle/>
            <a:p>
              <a:pPr marL="901700" lvl="6" indent="-449263" algn="l" defTabSz="3556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Pct val="72000"/>
                <a:buFontTx/>
                <a:buBlip>
                  <a:blip r:embed="rId3"/>
                </a:buBlip>
              </a:pPr>
              <a:r>
                <a:rPr lang="nl-NL" sz="2400" kern="1200" noProof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#Sub, 24 pt.</a:t>
              </a:r>
            </a:p>
          </p:txBody>
        </p:sp>
        <p:sp>
          <p:nvSpPr>
            <p:cNvPr id="106" name="Tekstvak 105">
              <a:extLst>
                <a:ext uri="{FF2B5EF4-FFF2-40B4-BE49-F238E27FC236}">
                  <a16:creationId xmlns:a16="http://schemas.microsoft.com/office/drawing/2014/main" id="{2AF43BE5-AC91-218E-2103-FEDB852635C8}"/>
                </a:ext>
              </a:extLst>
            </p:cNvPr>
            <p:cNvSpPr txBox="1"/>
            <p:nvPr userDrawn="1"/>
          </p:nvSpPr>
          <p:spPr>
            <a:xfrm>
              <a:off x="-3603627" y="5084742"/>
              <a:ext cx="1387253" cy="367484"/>
            </a:xfrm>
            <a:prstGeom prst="rect">
              <a:avLst/>
            </a:prstGeom>
            <a:noFill/>
          </p:spPr>
          <p:txBody>
            <a:bodyPr wrap="none" lIns="0" tIns="0" rIns="0" bIns="0" rtlCol="0" anchor="ctr">
              <a:noAutofit/>
            </a:bodyPr>
            <a:lstStyle/>
            <a:p>
              <a:pPr marL="1252538" lvl="7" indent="-350838" algn="l" defTabSz="355600" rtl="0" eaLnBrk="1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600"/>
                </a:spcAft>
                <a:buClr>
                  <a:schemeClr val="accent1"/>
                </a:buClr>
                <a:buSzPct val="72000"/>
                <a:buFontTx/>
                <a:buBlip>
                  <a:blip r:embed="rId2"/>
                </a:buBlip>
              </a:pPr>
              <a:r>
                <a:rPr lang="nl-NL" sz="2000" kern="1200" noProof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#Sub-sub, 20 pt.</a:t>
              </a:r>
            </a:p>
          </p:txBody>
        </p:sp>
        <p:sp>
          <p:nvSpPr>
            <p:cNvPr id="107" name="Tekstvak 106">
              <a:extLst>
                <a:ext uri="{FF2B5EF4-FFF2-40B4-BE49-F238E27FC236}">
                  <a16:creationId xmlns:a16="http://schemas.microsoft.com/office/drawing/2014/main" id="{BC9BD58E-1AF0-D01F-31D9-2B7F1CB25657}"/>
                </a:ext>
              </a:extLst>
            </p:cNvPr>
            <p:cNvSpPr txBox="1"/>
            <p:nvPr userDrawn="1"/>
          </p:nvSpPr>
          <p:spPr>
            <a:xfrm>
              <a:off x="-3603627" y="5553450"/>
              <a:ext cx="1387253" cy="367484"/>
            </a:xfrm>
            <a:prstGeom prst="rect">
              <a:avLst/>
            </a:prstGeom>
            <a:noFill/>
          </p:spPr>
          <p:txBody>
            <a:bodyPr wrap="none" lIns="0" tIns="0" rIns="0" bIns="0" rtlCol="0" anchor="ctr">
              <a:noAutofit/>
            </a:bodyPr>
            <a:lstStyle/>
            <a:p>
              <a:pPr marL="0" lvl="8" indent="0" algn="l" defTabSz="3556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Pct val="60000"/>
                <a:buFont typeface="Arial" panose="020B0604020202020204" pitchFamily="34" charset="0"/>
                <a:buNone/>
              </a:pPr>
              <a:r>
                <a:rPr lang="nl-NL" sz="1000" kern="1200" noProof="0">
                  <a:solidFill>
                    <a:schemeClr val="accent1"/>
                  </a:solidFill>
                  <a:latin typeface="+mj-lt"/>
                  <a:ea typeface="+mn-ea"/>
                  <a:cs typeface="+mn-cs"/>
                </a:rPr>
                <a:t>Bron, 10 pt.</a:t>
              </a:r>
            </a:p>
          </p:txBody>
        </p:sp>
        <p:sp>
          <p:nvSpPr>
            <p:cNvPr id="108" name="Ovaal 107">
              <a:extLst>
                <a:ext uri="{FF2B5EF4-FFF2-40B4-BE49-F238E27FC236}">
                  <a16:creationId xmlns:a16="http://schemas.microsoft.com/office/drawing/2014/main" id="{2465ABFC-4D3C-12FE-F89C-626B0C1AD0CA}"/>
                </a:ext>
              </a:extLst>
            </p:cNvPr>
            <p:cNvSpPr/>
            <p:nvPr userDrawn="1"/>
          </p:nvSpPr>
          <p:spPr>
            <a:xfrm>
              <a:off x="-4243856" y="1876418"/>
              <a:ext cx="222180" cy="22217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tIns="144000" rIns="144000" bIns="144000" rtlCol="0" anchor="ctr"/>
            <a:lstStyle/>
            <a:p>
              <a:pPr algn="ctr"/>
              <a:r>
                <a:rPr lang="en-US" sz="1100">
                  <a:latin typeface="+mj-lt"/>
                </a:rPr>
                <a:t>1</a:t>
              </a:r>
            </a:p>
          </p:txBody>
        </p:sp>
        <p:sp>
          <p:nvSpPr>
            <p:cNvPr id="109" name="Ovaal 108">
              <a:extLst>
                <a:ext uri="{FF2B5EF4-FFF2-40B4-BE49-F238E27FC236}">
                  <a16:creationId xmlns:a16="http://schemas.microsoft.com/office/drawing/2014/main" id="{42851313-B692-4C4C-3303-0C0C0228715C}"/>
                </a:ext>
              </a:extLst>
            </p:cNvPr>
            <p:cNvSpPr/>
            <p:nvPr userDrawn="1"/>
          </p:nvSpPr>
          <p:spPr>
            <a:xfrm>
              <a:off x="-4243856" y="2350704"/>
              <a:ext cx="222180" cy="22217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tIns="144000" rIns="144000" bIns="144000" rtlCol="0" anchor="ctr"/>
            <a:lstStyle/>
            <a:p>
              <a:pPr algn="ctr"/>
              <a:r>
                <a:rPr lang="en-US" sz="1100">
                  <a:latin typeface="+mj-lt"/>
                </a:rPr>
                <a:t>2</a:t>
              </a:r>
            </a:p>
          </p:txBody>
        </p:sp>
        <p:sp>
          <p:nvSpPr>
            <p:cNvPr id="110" name="Ovaal 109">
              <a:extLst>
                <a:ext uri="{FF2B5EF4-FFF2-40B4-BE49-F238E27FC236}">
                  <a16:creationId xmlns:a16="http://schemas.microsoft.com/office/drawing/2014/main" id="{40E7E829-73EA-995F-A4ED-F0115C5A17E7}"/>
                </a:ext>
              </a:extLst>
            </p:cNvPr>
            <p:cNvSpPr/>
            <p:nvPr userDrawn="1"/>
          </p:nvSpPr>
          <p:spPr>
            <a:xfrm>
              <a:off x="-4243856" y="2824990"/>
              <a:ext cx="222180" cy="22217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tIns="144000" rIns="144000" bIns="144000" rtlCol="0" anchor="ctr"/>
            <a:lstStyle/>
            <a:p>
              <a:pPr algn="ctr"/>
              <a:r>
                <a:rPr lang="en-US" sz="1100">
                  <a:latin typeface="+mj-lt"/>
                </a:rPr>
                <a:t>3</a:t>
              </a:r>
            </a:p>
          </p:txBody>
        </p:sp>
        <p:sp>
          <p:nvSpPr>
            <p:cNvPr id="111" name="Ovaal 110">
              <a:extLst>
                <a:ext uri="{FF2B5EF4-FFF2-40B4-BE49-F238E27FC236}">
                  <a16:creationId xmlns:a16="http://schemas.microsoft.com/office/drawing/2014/main" id="{FADEBB85-95C5-14DA-1FA4-B3484720FD0F}"/>
                </a:ext>
              </a:extLst>
            </p:cNvPr>
            <p:cNvSpPr/>
            <p:nvPr userDrawn="1"/>
          </p:nvSpPr>
          <p:spPr>
            <a:xfrm>
              <a:off x="-4243856" y="3299276"/>
              <a:ext cx="222180" cy="22217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tIns="144000" rIns="144000" bIns="144000" rtlCol="0" anchor="ctr"/>
            <a:lstStyle/>
            <a:p>
              <a:pPr algn="ctr"/>
              <a:r>
                <a:rPr lang="en-US" sz="1100">
                  <a:latin typeface="+mj-lt"/>
                </a:rPr>
                <a:t>4</a:t>
              </a:r>
            </a:p>
          </p:txBody>
        </p:sp>
        <p:sp>
          <p:nvSpPr>
            <p:cNvPr id="112" name="Ovaal 111">
              <a:extLst>
                <a:ext uri="{FF2B5EF4-FFF2-40B4-BE49-F238E27FC236}">
                  <a16:creationId xmlns:a16="http://schemas.microsoft.com/office/drawing/2014/main" id="{6CABA2D4-F3E0-2F63-9D48-923C28706FB9}"/>
                </a:ext>
              </a:extLst>
            </p:cNvPr>
            <p:cNvSpPr/>
            <p:nvPr userDrawn="1"/>
          </p:nvSpPr>
          <p:spPr>
            <a:xfrm>
              <a:off x="-4243856" y="3773562"/>
              <a:ext cx="222180" cy="22217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tIns="144000" rIns="144000" bIns="144000" rtlCol="0" anchor="ctr"/>
            <a:lstStyle/>
            <a:p>
              <a:pPr algn="ctr"/>
              <a:r>
                <a:rPr lang="en-US" sz="1100">
                  <a:latin typeface="+mj-lt"/>
                </a:rPr>
                <a:t>5</a:t>
              </a:r>
            </a:p>
          </p:txBody>
        </p:sp>
        <p:sp>
          <p:nvSpPr>
            <p:cNvPr id="113" name="Ovaal 112">
              <a:extLst>
                <a:ext uri="{FF2B5EF4-FFF2-40B4-BE49-F238E27FC236}">
                  <a16:creationId xmlns:a16="http://schemas.microsoft.com/office/drawing/2014/main" id="{EAAA922F-D2F3-D627-C1A9-8318BAE57BDE}"/>
                </a:ext>
              </a:extLst>
            </p:cNvPr>
            <p:cNvSpPr/>
            <p:nvPr userDrawn="1"/>
          </p:nvSpPr>
          <p:spPr>
            <a:xfrm>
              <a:off x="-4243856" y="4247848"/>
              <a:ext cx="222180" cy="22217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tIns="144000" rIns="144000" bIns="144000" rtlCol="0" anchor="ctr"/>
            <a:lstStyle/>
            <a:p>
              <a:pPr algn="ctr"/>
              <a:r>
                <a:rPr lang="en-US" sz="1100">
                  <a:latin typeface="+mj-lt"/>
                </a:rPr>
                <a:t>6</a:t>
              </a:r>
            </a:p>
          </p:txBody>
        </p:sp>
        <p:sp>
          <p:nvSpPr>
            <p:cNvPr id="114" name="Ovaal 113">
              <a:extLst>
                <a:ext uri="{FF2B5EF4-FFF2-40B4-BE49-F238E27FC236}">
                  <a16:creationId xmlns:a16="http://schemas.microsoft.com/office/drawing/2014/main" id="{8E5CD438-9729-B13E-83BE-F07A9E0E0E14}"/>
                </a:ext>
              </a:extLst>
            </p:cNvPr>
            <p:cNvSpPr/>
            <p:nvPr userDrawn="1"/>
          </p:nvSpPr>
          <p:spPr>
            <a:xfrm>
              <a:off x="-4243856" y="4722134"/>
              <a:ext cx="222180" cy="22217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tIns="144000" rIns="144000" bIns="144000" rtlCol="0" anchor="ctr"/>
            <a:lstStyle/>
            <a:p>
              <a:pPr algn="ctr"/>
              <a:r>
                <a:rPr lang="en-US" sz="1100">
                  <a:latin typeface="+mj-lt"/>
                </a:rPr>
                <a:t>7</a:t>
              </a:r>
            </a:p>
          </p:txBody>
        </p:sp>
        <p:sp>
          <p:nvSpPr>
            <p:cNvPr id="115" name="Ovaal 114">
              <a:extLst>
                <a:ext uri="{FF2B5EF4-FFF2-40B4-BE49-F238E27FC236}">
                  <a16:creationId xmlns:a16="http://schemas.microsoft.com/office/drawing/2014/main" id="{0497D1BF-08A0-1F16-7F79-65B090E84F5D}"/>
                </a:ext>
              </a:extLst>
            </p:cNvPr>
            <p:cNvSpPr/>
            <p:nvPr userDrawn="1"/>
          </p:nvSpPr>
          <p:spPr>
            <a:xfrm>
              <a:off x="-4243856" y="5196420"/>
              <a:ext cx="222180" cy="22217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tIns="144000" rIns="144000" bIns="144000" rtlCol="0" anchor="ctr"/>
            <a:lstStyle/>
            <a:p>
              <a:pPr algn="ctr"/>
              <a:r>
                <a:rPr lang="en-US" sz="1100">
                  <a:latin typeface="+mj-lt"/>
                </a:rPr>
                <a:t>8</a:t>
              </a:r>
            </a:p>
          </p:txBody>
        </p:sp>
        <p:sp>
          <p:nvSpPr>
            <p:cNvPr id="116" name="Ovaal 115">
              <a:extLst>
                <a:ext uri="{FF2B5EF4-FFF2-40B4-BE49-F238E27FC236}">
                  <a16:creationId xmlns:a16="http://schemas.microsoft.com/office/drawing/2014/main" id="{73D67BF1-1620-01A2-4A98-790A0222830E}"/>
                </a:ext>
              </a:extLst>
            </p:cNvPr>
            <p:cNvSpPr/>
            <p:nvPr userDrawn="1"/>
          </p:nvSpPr>
          <p:spPr>
            <a:xfrm>
              <a:off x="-4243856" y="5670707"/>
              <a:ext cx="222180" cy="22217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tIns="144000" rIns="144000" bIns="144000" rtlCol="0" anchor="ctr"/>
            <a:lstStyle/>
            <a:p>
              <a:pPr algn="ctr"/>
              <a:r>
                <a:rPr lang="en-US" sz="1100">
                  <a:latin typeface="+mj-lt"/>
                </a:rPr>
                <a:t>9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66499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en Illustratie 3/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hthoekige driehoek 12">
            <a:extLst>
              <a:ext uri="{FF2B5EF4-FFF2-40B4-BE49-F238E27FC236}">
                <a16:creationId xmlns:a16="http://schemas.microsoft.com/office/drawing/2014/main" id="{118AC2E4-D793-BC72-E1E9-6F48CE9779DF}"/>
              </a:ext>
            </a:extLst>
          </p:cNvPr>
          <p:cNvSpPr/>
          <p:nvPr userDrawn="1"/>
        </p:nvSpPr>
        <p:spPr>
          <a:xfrm rot="10800000" flipV="1">
            <a:off x="11443200" y="4683600"/>
            <a:ext cx="748800" cy="2174400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pPr algn="ctr"/>
            <a:endParaRPr lang="nl-NL" sz="3200">
              <a:latin typeface="+mj-lt"/>
            </a:endParaRPr>
          </a:p>
        </p:txBody>
      </p:sp>
      <p:sp>
        <p:nvSpPr>
          <p:cNvPr id="12" name="Tijdelijke aanduiding voor tekst 11">
            <a:extLst>
              <a:ext uri="{FF2B5EF4-FFF2-40B4-BE49-F238E27FC236}">
                <a16:creationId xmlns:a16="http://schemas.microsoft.com/office/drawing/2014/main" id="{D7D1908C-E5D8-7916-6CEE-D3FD165B793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55451" y="-2309"/>
            <a:ext cx="7936551" cy="6862618"/>
          </a:xfrm>
          <a:custGeom>
            <a:avLst/>
            <a:gdLst>
              <a:gd name="connsiteX0" fmla="*/ 2361563 w 7936551"/>
              <a:gd name="connsiteY0" fmla="*/ 0 h 6862618"/>
              <a:gd name="connsiteX1" fmla="*/ 7936551 w 7936551"/>
              <a:gd name="connsiteY1" fmla="*/ 0 h 6862618"/>
              <a:gd name="connsiteX2" fmla="*/ 7936551 w 7936551"/>
              <a:gd name="connsiteY2" fmla="*/ 4717012 h 6862618"/>
              <a:gd name="connsiteX3" fmla="*/ 7198205 w 7936551"/>
              <a:gd name="connsiteY3" fmla="*/ 6862618 h 6862618"/>
              <a:gd name="connsiteX4" fmla="*/ 0 w 7936551"/>
              <a:gd name="connsiteY4" fmla="*/ 6862618 h 6862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936551" h="6862618">
                <a:moveTo>
                  <a:pt x="2361563" y="0"/>
                </a:moveTo>
                <a:lnTo>
                  <a:pt x="7936551" y="0"/>
                </a:lnTo>
                <a:lnTo>
                  <a:pt x="7936551" y="4717012"/>
                </a:lnTo>
                <a:lnTo>
                  <a:pt x="7198205" y="6862618"/>
                </a:lnTo>
                <a:lnTo>
                  <a:pt x="0" y="6862618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 anchor="t">
            <a:noAutofit/>
          </a:bodyPr>
          <a:lstStyle>
            <a:lvl1pPr marL="0" indent="0" algn="ctr">
              <a:buNone/>
              <a:defRPr sz="800">
                <a:solidFill>
                  <a:schemeClr val="accent1">
                    <a:alpha val="60000"/>
                  </a:schemeClr>
                </a:solidFill>
              </a:defRPr>
            </a:lvl1pPr>
          </a:lstStyle>
          <a:p>
            <a:pPr lvl="0"/>
            <a:r>
              <a:rPr lang="nl-NL"/>
              <a:t> 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94FF1A-BFAA-3978-B3EB-0203E7617E19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1028702" y="2280987"/>
            <a:ext cx="3458892" cy="3826800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nl-NL"/>
              <a:t>Klik hier om een opsomming te starten, 24 pt.</a:t>
            </a:r>
          </a:p>
          <a:p>
            <a:pPr marL="801688" lvl="1" indent="-350838" algn="l" defTabSz="3556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72000"/>
              <a:buFontTx/>
              <a:buBlip>
                <a:blip r:embed="rId2"/>
              </a:buBlip>
            </a:pPr>
            <a:r>
              <a:rPr lang="nl-NL" sz="2000" kern="120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Sub, 20 pt.</a:t>
            </a:r>
          </a:p>
          <a:p>
            <a:pPr marL="0" lvl="2" indent="0" algn="l" defTabSz="3556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60000"/>
              <a:buFont typeface="Arial" panose="020B0604020202020204" pitchFamily="34" charset="0"/>
              <a:buNone/>
            </a:pPr>
            <a:r>
              <a:rPr lang="nl-NL" sz="2400" kern="120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Platte tekst, 24 pt.</a:t>
            </a:r>
          </a:p>
          <a:p>
            <a:pPr marL="0" marR="0" lvl="3" indent="0" algn="l" defTabSz="355600" rtl="0" eaLnBrk="1" fontAlgn="auto" latinLnBrk="0" hangingPunct="1"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  <a:buClrTx/>
              <a:buSzPct val="60000"/>
              <a:buFont typeface="Arial" panose="020B0604020202020204" pitchFamily="34" charset="0"/>
              <a:buNone/>
              <a:tabLst/>
              <a:defRPr/>
            </a:pPr>
            <a:r>
              <a:rPr lang="nl-NL" sz="3200" kern="1200" noProof="0">
                <a:solidFill>
                  <a:schemeClr val="tx2"/>
                </a:solidFill>
                <a:latin typeface="Poppins SemiBold" panose="00000700000000000000" pitchFamily="2" charset="0"/>
                <a:ea typeface="+mn-ea"/>
                <a:cs typeface="Poppins SemiBold" panose="00000700000000000000" pitchFamily="2" charset="0"/>
              </a:rPr>
              <a:t>Alt. kop, 32 pt.</a:t>
            </a:r>
            <a:endParaRPr lang="nl-NL"/>
          </a:p>
          <a:p>
            <a:pPr marL="450850" lvl="4" indent="-450850" algn="l" defTabSz="3556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72000"/>
              <a:buFont typeface="Wingdings 3" panose="05040102010807070707" pitchFamily="18" charset="2"/>
              <a:buChar char="{"/>
            </a:pPr>
            <a:r>
              <a:rPr lang="nl-NL" sz="2400" kern="120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Speciaal, 24 pt.  </a:t>
            </a:r>
          </a:p>
          <a:p>
            <a:pPr marL="452438" lvl="5" indent="-452438" algn="l" defTabSz="3556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100000"/>
              <a:buFont typeface="+mj-lt"/>
              <a:buAutoNum type="arabicPeriod"/>
            </a:pPr>
            <a:r>
              <a:rPr lang="nl-NL" sz="2400" kern="120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Nummering, 24 pt.</a:t>
            </a:r>
          </a:p>
          <a:p>
            <a:pPr marL="901700" lvl="6" indent="-449263" algn="l" defTabSz="3556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72000"/>
              <a:buFontTx/>
              <a:buBlip>
                <a:blip r:embed="rId3"/>
              </a:buBlip>
            </a:pPr>
            <a:r>
              <a:rPr lang="nl-NL" sz="2400" kern="120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#Sub, 24 pt.</a:t>
            </a:r>
          </a:p>
          <a:p>
            <a:pPr marL="1252538" lvl="7" indent="-350838" algn="l" defTabSz="3556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72000"/>
              <a:buFontTx/>
              <a:buBlip>
                <a:blip r:embed="rId2"/>
              </a:buBlip>
            </a:pPr>
            <a:r>
              <a:rPr lang="nl-NL" sz="2000" kern="120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#Sub-sub, 20 pt.</a:t>
            </a:r>
          </a:p>
          <a:p>
            <a:pPr marL="0" lvl="8" indent="0" algn="l" defTabSz="3556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60000"/>
              <a:buFont typeface="Arial" panose="020B0604020202020204" pitchFamily="34" charset="0"/>
              <a:buNone/>
            </a:pPr>
            <a:r>
              <a:rPr lang="nl-NL" sz="1000" kern="1200" noProof="0">
                <a:solidFill>
                  <a:schemeClr val="accent1"/>
                </a:solidFill>
                <a:latin typeface="+mj-lt"/>
                <a:ea typeface="+mn-ea"/>
                <a:cs typeface="+mn-cs"/>
              </a:rPr>
              <a:t>Bron, 10 pt.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6C62518C-EAED-2FBF-2FD8-E4DD42656349}"/>
              </a:ext>
            </a:extLst>
          </p:cNvPr>
          <p:cNvSpPr>
            <a:spLocks noGrp="1"/>
          </p:cNvSpPr>
          <p:nvPr>
            <p:ph type="dt" sz="half" idx="24"/>
          </p:nvPr>
        </p:nvSpPr>
        <p:spPr/>
        <p:txBody>
          <a:bodyPr/>
          <a:lstStyle/>
          <a:p>
            <a:fld id="{E3C0BC66-74F7-4341-980F-94A2BAE27F72}" type="datetime1">
              <a:rPr lang="nl-NL" smtClean="0"/>
              <a:t>15-12-2025</a:t>
            </a:fld>
            <a:endParaRPr lang="nl-NL"/>
          </a:p>
        </p:txBody>
      </p:sp>
      <p:sp>
        <p:nvSpPr>
          <p:cNvPr id="19" name="Footer Placeholder 18">
            <a:extLst>
              <a:ext uri="{FF2B5EF4-FFF2-40B4-BE49-F238E27FC236}">
                <a16:creationId xmlns:a16="http://schemas.microsoft.com/office/drawing/2014/main" id="{B6E5470D-E75D-195D-B23F-F9B79FC75CC4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>
            <a:lvl1pPr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nl-NL"/>
              <a:t>Naam van de spreker</a:t>
            </a:r>
          </a:p>
        </p:txBody>
      </p:sp>
      <p:sp>
        <p:nvSpPr>
          <p:cNvPr id="20" name="Slide Number Placeholder 19">
            <a:extLst>
              <a:ext uri="{FF2B5EF4-FFF2-40B4-BE49-F238E27FC236}">
                <a16:creationId xmlns:a16="http://schemas.microsoft.com/office/drawing/2014/main" id="{11748246-4237-CBE8-2F22-3C082A9AE1E1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>
            <a:lvl1pPr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3EE1B8E6-F55C-4747-87B1-31D6918D6AA3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4" name="Titel 3">
            <a:extLst>
              <a:ext uri="{FF2B5EF4-FFF2-40B4-BE49-F238E27FC236}">
                <a16:creationId xmlns:a16="http://schemas.microsoft.com/office/drawing/2014/main" id="{C2323E1D-6F29-DC22-A7C0-9963DF48C08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8701" y="749310"/>
            <a:ext cx="4168774" cy="1322278"/>
          </a:xfrm>
        </p:spPr>
        <p:txBody>
          <a:bodyPr/>
          <a:lstStyle/>
          <a:p>
            <a:r>
              <a:rPr lang="nl-NL"/>
              <a:t>Titel van deze dia (Koppen, 40 pt.)</a:t>
            </a:r>
          </a:p>
        </p:txBody>
      </p:sp>
      <p:cxnSp>
        <p:nvCxnSpPr>
          <p:cNvPr id="11" name="Rechte verbindingslijn 10">
            <a:extLst>
              <a:ext uri="{FF2B5EF4-FFF2-40B4-BE49-F238E27FC236}">
                <a16:creationId xmlns:a16="http://schemas.microsoft.com/office/drawing/2014/main" id="{9C6C154F-A742-82F6-CC75-312A40CF253E}"/>
              </a:ext>
            </a:extLst>
          </p:cNvPr>
          <p:cNvCxnSpPr>
            <a:cxnSpLocks/>
          </p:cNvCxnSpPr>
          <p:nvPr userDrawn="1"/>
        </p:nvCxnSpPr>
        <p:spPr>
          <a:xfrm rot="17340000">
            <a:off x="-874069" y="1225394"/>
            <a:ext cx="2592000" cy="0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LOGO">
            <a:extLst>
              <a:ext uri="{FF2B5EF4-FFF2-40B4-BE49-F238E27FC236}">
                <a16:creationId xmlns:a16="http://schemas.microsoft.com/office/drawing/2014/main" id="{D7AB6AB2-A53C-FCF2-79FE-4D4BA4FE5687}"/>
              </a:ext>
            </a:extLst>
          </p:cNvPr>
          <p:cNvSpPr>
            <a:spLocks noGrp="1" noChangeAspect="1"/>
          </p:cNvSpPr>
          <p:nvPr>
            <p:ph type="body" sz="quarter" idx="17" hasCustomPrompt="1"/>
          </p:nvPr>
        </p:nvSpPr>
        <p:spPr>
          <a:xfrm>
            <a:off x="10546117" y="506798"/>
            <a:ext cx="904501" cy="241200"/>
          </a:xfrm>
          <a:custGeom>
            <a:avLst/>
            <a:gdLst>
              <a:gd name="connsiteX0" fmla="*/ 1189737 w 9771975"/>
              <a:gd name="connsiteY0" fmla="*/ 793804 h 2605858"/>
              <a:gd name="connsiteX1" fmla="*/ 1131270 w 9771975"/>
              <a:gd name="connsiteY1" fmla="*/ 842619 h 2605858"/>
              <a:gd name="connsiteX2" fmla="*/ 920294 w 9771975"/>
              <a:gd name="connsiteY2" fmla="*/ 1551849 h 2605858"/>
              <a:gd name="connsiteX3" fmla="*/ 917030 w 9771975"/>
              <a:gd name="connsiteY3" fmla="*/ 1571385 h 2605858"/>
              <a:gd name="connsiteX4" fmla="*/ 981977 w 9771975"/>
              <a:gd name="connsiteY4" fmla="*/ 1629897 h 2605858"/>
              <a:gd name="connsiteX5" fmla="*/ 1394278 w 9771975"/>
              <a:gd name="connsiteY5" fmla="*/ 1629897 h 2605858"/>
              <a:gd name="connsiteX6" fmla="*/ 1455963 w 9771975"/>
              <a:gd name="connsiteY6" fmla="*/ 1551849 h 2605858"/>
              <a:gd name="connsiteX7" fmla="*/ 1244895 w 9771975"/>
              <a:gd name="connsiteY7" fmla="*/ 842619 h 2605858"/>
              <a:gd name="connsiteX8" fmla="*/ 1189737 w 9771975"/>
              <a:gd name="connsiteY8" fmla="*/ 793804 h 2605858"/>
              <a:gd name="connsiteX9" fmla="*/ 7509987 w 9771975"/>
              <a:gd name="connsiteY9" fmla="*/ 0 h 2605858"/>
              <a:gd name="connsiteX10" fmla="*/ 8042349 w 9771975"/>
              <a:gd name="connsiteY10" fmla="*/ 0 h 2605858"/>
              <a:gd name="connsiteX11" fmla="*/ 8113777 w 9771975"/>
              <a:gd name="connsiteY11" fmla="*/ 48769 h 2605858"/>
              <a:gd name="connsiteX12" fmla="*/ 8597416 w 9771975"/>
              <a:gd name="connsiteY12" fmla="*/ 1506253 h 2605858"/>
              <a:gd name="connsiteX13" fmla="*/ 8649309 w 9771975"/>
              <a:gd name="connsiteY13" fmla="*/ 1548539 h 2605858"/>
              <a:gd name="connsiteX14" fmla="*/ 8698032 w 9771975"/>
              <a:gd name="connsiteY14" fmla="*/ 1506253 h 2605858"/>
              <a:gd name="connsiteX15" fmla="*/ 9133039 w 9771975"/>
              <a:gd name="connsiteY15" fmla="*/ 61822 h 2605858"/>
              <a:gd name="connsiteX16" fmla="*/ 9207685 w 9771975"/>
              <a:gd name="connsiteY16" fmla="*/ 0 h 2605858"/>
              <a:gd name="connsiteX17" fmla="*/ 9717339 w 9771975"/>
              <a:gd name="connsiteY17" fmla="*/ 0 h 2605858"/>
              <a:gd name="connsiteX18" fmla="*/ 9769233 w 9771975"/>
              <a:gd name="connsiteY18" fmla="*/ 65086 h 2605858"/>
              <a:gd name="connsiteX19" fmla="*/ 8957685 w 9771975"/>
              <a:gd name="connsiteY19" fmla="*/ 2557044 h 2605858"/>
              <a:gd name="connsiteX20" fmla="*/ 8892829 w 9771975"/>
              <a:gd name="connsiteY20" fmla="*/ 2602549 h 2605858"/>
              <a:gd name="connsiteX21" fmla="*/ 8373431 w 9771975"/>
              <a:gd name="connsiteY21" fmla="*/ 2602549 h 2605858"/>
              <a:gd name="connsiteX22" fmla="*/ 8305265 w 9771975"/>
              <a:gd name="connsiteY22" fmla="*/ 2553735 h 2605858"/>
              <a:gd name="connsiteX23" fmla="*/ 7844334 w 9771975"/>
              <a:gd name="connsiteY23" fmla="*/ 946683 h 2605858"/>
              <a:gd name="connsiteX24" fmla="*/ 7792440 w 9771975"/>
              <a:gd name="connsiteY24" fmla="*/ 897869 h 2605858"/>
              <a:gd name="connsiteX25" fmla="*/ 7737237 w 9771975"/>
              <a:gd name="connsiteY25" fmla="*/ 949945 h 2605858"/>
              <a:gd name="connsiteX26" fmla="*/ 7256817 w 9771975"/>
              <a:gd name="connsiteY26" fmla="*/ 2534246 h 2605858"/>
              <a:gd name="connsiteX27" fmla="*/ 7169161 w 9771975"/>
              <a:gd name="connsiteY27" fmla="*/ 2605858 h 2605858"/>
              <a:gd name="connsiteX28" fmla="*/ 6617313 w 9771975"/>
              <a:gd name="connsiteY28" fmla="*/ 2605858 h 2605858"/>
              <a:gd name="connsiteX29" fmla="*/ 6581598 w 9771975"/>
              <a:gd name="connsiteY29" fmla="*/ 2557090 h 2605858"/>
              <a:gd name="connsiteX30" fmla="*/ 7438606 w 9771975"/>
              <a:gd name="connsiteY30" fmla="*/ 48769 h 2605858"/>
              <a:gd name="connsiteX31" fmla="*/ 7509987 w 9771975"/>
              <a:gd name="connsiteY31" fmla="*/ 0 h 2605858"/>
              <a:gd name="connsiteX32" fmla="*/ 6461493 w 9771975"/>
              <a:gd name="connsiteY32" fmla="*/ 0 h 2605858"/>
              <a:gd name="connsiteX33" fmla="*/ 7003597 w 9771975"/>
              <a:gd name="connsiteY33" fmla="*/ 0 h 2605858"/>
              <a:gd name="connsiteX34" fmla="*/ 7048965 w 9771975"/>
              <a:gd name="connsiteY34" fmla="*/ 65039 h 2605858"/>
              <a:gd name="connsiteX35" fmla="*/ 6214756 w 9771975"/>
              <a:gd name="connsiteY35" fmla="*/ 2553781 h 2605858"/>
              <a:gd name="connsiteX36" fmla="*/ 6149809 w 9771975"/>
              <a:gd name="connsiteY36" fmla="*/ 2602594 h 2605858"/>
              <a:gd name="connsiteX37" fmla="*/ 5656425 w 9771975"/>
              <a:gd name="connsiteY37" fmla="*/ 2602594 h 2605858"/>
              <a:gd name="connsiteX38" fmla="*/ 5588215 w 9771975"/>
              <a:gd name="connsiteY38" fmla="*/ 2553781 h 2605858"/>
              <a:gd name="connsiteX39" fmla="*/ 5322035 w 9771975"/>
              <a:gd name="connsiteY39" fmla="*/ 1652649 h 2605858"/>
              <a:gd name="connsiteX40" fmla="*/ 5312336 w 9771975"/>
              <a:gd name="connsiteY40" fmla="*/ 1581036 h 2605858"/>
              <a:gd name="connsiteX41" fmla="*/ 5328516 w 9771975"/>
              <a:gd name="connsiteY41" fmla="*/ 1483455 h 2605858"/>
              <a:gd name="connsiteX42" fmla="*/ 5503824 w 9771975"/>
              <a:gd name="connsiteY42" fmla="*/ 956427 h 2605858"/>
              <a:gd name="connsiteX43" fmla="*/ 5568771 w 9771975"/>
              <a:gd name="connsiteY43" fmla="*/ 910876 h 2605858"/>
              <a:gd name="connsiteX44" fmla="*/ 5630409 w 9771975"/>
              <a:gd name="connsiteY44" fmla="*/ 959691 h 2605858"/>
              <a:gd name="connsiteX45" fmla="*/ 5841433 w 9771975"/>
              <a:gd name="connsiteY45" fmla="*/ 1512733 h 2605858"/>
              <a:gd name="connsiteX46" fmla="*/ 5893372 w 9771975"/>
              <a:gd name="connsiteY46" fmla="*/ 1551803 h 2605858"/>
              <a:gd name="connsiteX47" fmla="*/ 5948576 w 9771975"/>
              <a:gd name="connsiteY47" fmla="*/ 1502989 h 2605858"/>
              <a:gd name="connsiteX48" fmla="*/ 6396545 w 9771975"/>
              <a:gd name="connsiteY48" fmla="*/ 45550 h 2605858"/>
              <a:gd name="connsiteX49" fmla="*/ 6461493 w 9771975"/>
              <a:gd name="connsiteY49" fmla="*/ 0 h 2605858"/>
              <a:gd name="connsiteX50" fmla="*/ 1981842 w 9771975"/>
              <a:gd name="connsiteY50" fmla="*/ 0 h 2605858"/>
              <a:gd name="connsiteX51" fmla="*/ 2510986 w 9771975"/>
              <a:gd name="connsiteY51" fmla="*/ 0 h 2605858"/>
              <a:gd name="connsiteX52" fmla="*/ 2582369 w 9771975"/>
              <a:gd name="connsiteY52" fmla="*/ 48769 h 2605858"/>
              <a:gd name="connsiteX53" fmla="*/ 3014112 w 9771975"/>
              <a:gd name="connsiteY53" fmla="*/ 1476973 h 2605858"/>
              <a:gd name="connsiteX54" fmla="*/ 3082231 w 9771975"/>
              <a:gd name="connsiteY54" fmla="*/ 1542059 h 2605858"/>
              <a:gd name="connsiteX55" fmla="*/ 3156924 w 9771975"/>
              <a:gd name="connsiteY55" fmla="*/ 1476973 h 2605858"/>
              <a:gd name="connsiteX56" fmla="*/ 3526984 w 9771975"/>
              <a:gd name="connsiteY56" fmla="*/ 566097 h 2605858"/>
              <a:gd name="connsiteX57" fmla="*/ 3728216 w 9771975"/>
              <a:gd name="connsiteY57" fmla="*/ 439236 h 2605858"/>
              <a:gd name="connsiteX58" fmla="*/ 3935976 w 9771975"/>
              <a:gd name="connsiteY58" fmla="*/ 569361 h 2605858"/>
              <a:gd name="connsiteX59" fmla="*/ 4315826 w 9771975"/>
              <a:gd name="connsiteY59" fmla="*/ 1496463 h 2605858"/>
              <a:gd name="connsiteX60" fmla="*/ 4383991 w 9771975"/>
              <a:gd name="connsiteY60" fmla="*/ 1545277 h 2605858"/>
              <a:gd name="connsiteX61" fmla="*/ 4448893 w 9771975"/>
              <a:gd name="connsiteY61" fmla="*/ 1496463 h 2605858"/>
              <a:gd name="connsiteX62" fmla="*/ 4883855 w 9771975"/>
              <a:gd name="connsiteY62" fmla="*/ 52032 h 2605858"/>
              <a:gd name="connsiteX63" fmla="*/ 4958501 w 9771975"/>
              <a:gd name="connsiteY63" fmla="*/ 0 h 2605858"/>
              <a:gd name="connsiteX64" fmla="*/ 5477900 w 9771975"/>
              <a:gd name="connsiteY64" fmla="*/ 0 h 2605858"/>
              <a:gd name="connsiteX65" fmla="*/ 5533057 w 9771975"/>
              <a:gd name="connsiteY65" fmla="*/ 65086 h 2605858"/>
              <a:gd name="connsiteX66" fmla="*/ 4702111 w 9771975"/>
              <a:gd name="connsiteY66" fmla="*/ 2553781 h 2605858"/>
              <a:gd name="connsiteX67" fmla="*/ 4637209 w 9771975"/>
              <a:gd name="connsiteY67" fmla="*/ 2602594 h 2605858"/>
              <a:gd name="connsiteX68" fmla="*/ 4160006 w 9771975"/>
              <a:gd name="connsiteY68" fmla="*/ 2602594 h 2605858"/>
              <a:gd name="connsiteX69" fmla="*/ 4091841 w 9771975"/>
              <a:gd name="connsiteY69" fmla="*/ 2553781 h 2605858"/>
              <a:gd name="connsiteX70" fmla="*/ 3809435 w 9771975"/>
              <a:gd name="connsiteY70" fmla="*/ 1607099 h 2605858"/>
              <a:gd name="connsiteX71" fmla="*/ 3734789 w 9771975"/>
              <a:gd name="connsiteY71" fmla="*/ 1542013 h 2605858"/>
              <a:gd name="connsiteX72" fmla="*/ 3656880 w 9771975"/>
              <a:gd name="connsiteY72" fmla="*/ 1607099 h 2605858"/>
              <a:gd name="connsiteX73" fmla="*/ 3374427 w 9771975"/>
              <a:gd name="connsiteY73" fmla="*/ 2553781 h 2605858"/>
              <a:gd name="connsiteX74" fmla="*/ 3306262 w 9771975"/>
              <a:gd name="connsiteY74" fmla="*/ 2602594 h 2605858"/>
              <a:gd name="connsiteX75" fmla="*/ 2822624 w 9771975"/>
              <a:gd name="connsiteY75" fmla="*/ 2602594 h 2605858"/>
              <a:gd name="connsiteX76" fmla="*/ 2757723 w 9771975"/>
              <a:gd name="connsiteY76" fmla="*/ 2553781 h 2605858"/>
              <a:gd name="connsiteX77" fmla="*/ 1929949 w 9771975"/>
              <a:gd name="connsiteY77" fmla="*/ 71566 h 2605858"/>
              <a:gd name="connsiteX78" fmla="*/ 1981842 w 9771975"/>
              <a:gd name="connsiteY78" fmla="*/ 0 h 2605858"/>
              <a:gd name="connsiteX79" fmla="*/ 923603 w 9771975"/>
              <a:gd name="connsiteY79" fmla="*/ 0 h 2605858"/>
              <a:gd name="connsiteX80" fmla="*/ 1455963 w 9771975"/>
              <a:gd name="connsiteY80" fmla="*/ 0 h 2605858"/>
              <a:gd name="connsiteX81" fmla="*/ 1530610 w 9771975"/>
              <a:gd name="connsiteY81" fmla="*/ 55296 h 2605858"/>
              <a:gd name="connsiteX82" fmla="*/ 2371345 w 9771975"/>
              <a:gd name="connsiteY82" fmla="*/ 2521238 h 2605858"/>
              <a:gd name="connsiteX83" fmla="*/ 2322760 w 9771975"/>
              <a:gd name="connsiteY83" fmla="*/ 2602594 h 2605858"/>
              <a:gd name="connsiteX84" fmla="*/ 1816370 w 9771975"/>
              <a:gd name="connsiteY84" fmla="*/ 2602594 h 2605858"/>
              <a:gd name="connsiteX85" fmla="*/ 1744942 w 9771975"/>
              <a:gd name="connsiteY85" fmla="*/ 2544036 h 2605858"/>
              <a:gd name="connsiteX86" fmla="*/ 1647543 w 9771975"/>
              <a:gd name="connsiteY86" fmla="*/ 2225227 h 2605858"/>
              <a:gd name="connsiteX87" fmla="*/ 1481979 w 9771975"/>
              <a:gd name="connsiteY87" fmla="*/ 2111327 h 2605858"/>
              <a:gd name="connsiteX88" fmla="*/ 894416 w 9771975"/>
              <a:gd name="connsiteY88" fmla="*/ 2111327 h 2605858"/>
              <a:gd name="connsiteX89" fmla="*/ 728851 w 9771975"/>
              <a:gd name="connsiteY89" fmla="*/ 2225227 h 2605858"/>
              <a:gd name="connsiteX90" fmla="*/ 631453 w 9771975"/>
              <a:gd name="connsiteY90" fmla="*/ 2540819 h 2605858"/>
              <a:gd name="connsiteX91" fmla="*/ 560024 w 9771975"/>
              <a:gd name="connsiteY91" fmla="*/ 2602594 h 2605858"/>
              <a:gd name="connsiteX92" fmla="*/ 53634 w 9771975"/>
              <a:gd name="connsiteY92" fmla="*/ 2602594 h 2605858"/>
              <a:gd name="connsiteX93" fmla="*/ 4911 w 9771975"/>
              <a:gd name="connsiteY93" fmla="*/ 2521238 h 2605858"/>
              <a:gd name="connsiteX94" fmla="*/ 848956 w 9771975"/>
              <a:gd name="connsiteY94" fmla="*/ 55296 h 2605858"/>
              <a:gd name="connsiteX95" fmla="*/ 923603 w 9771975"/>
              <a:gd name="connsiteY95" fmla="*/ 0 h 2605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</a:cxnLst>
            <a:rect l="l" t="t" r="r" b="b"/>
            <a:pathLst>
              <a:path w="9771975" h="2605858">
                <a:moveTo>
                  <a:pt x="1189737" y="793804"/>
                </a:moveTo>
                <a:cubicBezTo>
                  <a:pt x="1163767" y="793804"/>
                  <a:pt x="1144278" y="803595"/>
                  <a:pt x="1131270" y="842619"/>
                </a:cubicBezTo>
                <a:lnTo>
                  <a:pt x="920294" y="1551849"/>
                </a:lnTo>
                <a:cubicBezTo>
                  <a:pt x="917030" y="1558377"/>
                  <a:pt x="917030" y="1564857"/>
                  <a:pt x="917030" y="1571385"/>
                </a:cubicBezTo>
                <a:cubicBezTo>
                  <a:pt x="917030" y="1607099"/>
                  <a:pt x="946310" y="1629897"/>
                  <a:pt x="981977" y="1629897"/>
                </a:cubicBezTo>
                <a:lnTo>
                  <a:pt x="1394278" y="1629897"/>
                </a:lnTo>
                <a:cubicBezTo>
                  <a:pt x="1433211" y="1629897"/>
                  <a:pt x="1468925" y="1597354"/>
                  <a:pt x="1455963" y="1551849"/>
                </a:cubicBezTo>
                <a:lnTo>
                  <a:pt x="1244895" y="842619"/>
                </a:lnTo>
                <a:cubicBezTo>
                  <a:pt x="1231887" y="803550"/>
                  <a:pt x="1215661" y="793804"/>
                  <a:pt x="1189737" y="793804"/>
                </a:cubicBezTo>
                <a:close/>
                <a:moveTo>
                  <a:pt x="7509987" y="0"/>
                </a:moveTo>
                <a:lnTo>
                  <a:pt x="8042349" y="0"/>
                </a:lnTo>
                <a:cubicBezTo>
                  <a:pt x="8084499" y="0"/>
                  <a:pt x="8104033" y="16225"/>
                  <a:pt x="8113777" y="48769"/>
                </a:cubicBezTo>
                <a:lnTo>
                  <a:pt x="8597416" y="1506253"/>
                </a:lnTo>
                <a:cubicBezTo>
                  <a:pt x="8610377" y="1538796"/>
                  <a:pt x="8629866" y="1548539"/>
                  <a:pt x="8649309" y="1548539"/>
                </a:cubicBezTo>
                <a:cubicBezTo>
                  <a:pt x="8668844" y="1548539"/>
                  <a:pt x="8688333" y="1538796"/>
                  <a:pt x="8698032" y="1506253"/>
                </a:cubicBezTo>
                <a:lnTo>
                  <a:pt x="9133039" y="61822"/>
                </a:lnTo>
                <a:cubicBezTo>
                  <a:pt x="9145955" y="16272"/>
                  <a:pt x="9168661" y="0"/>
                  <a:pt x="9207685" y="0"/>
                </a:cubicBezTo>
                <a:lnTo>
                  <a:pt x="9717339" y="0"/>
                </a:lnTo>
                <a:cubicBezTo>
                  <a:pt x="9762799" y="0"/>
                  <a:pt x="9779024" y="35806"/>
                  <a:pt x="9769233" y="65086"/>
                </a:cubicBezTo>
                <a:lnTo>
                  <a:pt x="8957685" y="2557044"/>
                </a:lnTo>
                <a:cubicBezTo>
                  <a:pt x="8948032" y="2583014"/>
                  <a:pt x="8928543" y="2602549"/>
                  <a:pt x="8892829" y="2602549"/>
                </a:cubicBezTo>
                <a:lnTo>
                  <a:pt x="8373431" y="2602549"/>
                </a:lnTo>
                <a:cubicBezTo>
                  <a:pt x="8337717" y="2602549"/>
                  <a:pt x="8314963" y="2583014"/>
                  <a:pt x="8305265" y="2553735"/>
                </a:cubicBezTo>
                <a:lnTo>
                  <a:pt x="7844334" y="946683"/>
                </a:lnTo>
                <a:cubicBezTo>
                  <a:pt x="7834589" y="914139"/>
                  <a:pt x="7811883" y="897869"/>
                  <a:pt x="7792440" y="897869"/>
                </a:cubicBezTo>
                <a:cubicBezTo>
                  <a:pt x="7769733" y="897869"/>
                  <a:pt x="7746981" y="914139"/>
                  <a:pt x="7737237" y="949945"/>
                </a:cubicBezTo>
                <a:lnTo>
                  <a:pt x="7256817" y="2534246"/>
                </a:lnTo>
                <a:cubicBezTo>
                  <a:pt x="7243807" y="2576579"/>
                  <a:pt x="7208140" y="2605858"/>
                  <a:pt x="7169161" y="2605858"/>
                </a:cubicBezTo>
                <a:lnTo>
                  <a:pt x="6617313" y="2605858"/>
                </a:lnTo>
                <a:cubicBezTo>
                  <a:pt x="6588126" y="2605858"/>
                  <a:pt x="6575117" y="2576579"/>
                  <a:pt x="6581598" y="2557090"/>
                </a:cubicBezTo>
                <a:lnTo>
                  <a:pt x="7438606" y="48769"/>
                </a:lnTo>
                <a:cubicBezTo>
                  <a:pt x="7448350" y="19489"/>
                  <a:pt x="7471056" y="0"/>
                  <a:pt x="7509987" y="0"/>
                </a:cubicBezTo>
                <a:close/>
                <a:moveTo>
                  <a:pt x="6461493" y="0"/>
                </a:moveTo>
                <a:lnTo>
                  <a:pt x="7003597" y="0"/>
                </a:lnTo>
                <a:cubicBezTo>
                  <a:pt x="7049011" y="0"/>
                  <a:pt x="7058755" y="35806"/>
                  <a:pt x="7048965" y="65039"/>
                </a:cubicBezTo>
                <a:lnTo>
                  <a:pt x="6214756" y="2553781"/>
                </a:lnTo>
                <a:cubicBezTo>
                  <a:pt x="6205012" y="2583060"/>
                  <a:pt x="6185522" y="2602594"/>
                  <a:pt x="6149809" y="2602594"/>
                </a:cubicBezTo>
                <a:lnTo>
                  <a:pt x="5656425" y="2602594"/>
                </a:lnTo>
                <a:cubicBezTo>
                  <a:pt x="5620711" y="2602594"/>
                  <a:pt x="5597959" y="2583060"/>
                  <a:pt x="5588215" y="2553781"/>
                </a:cubicBezTo>
                <a:lnTo>
                  <a:pt x="5322035" y="1652649"/>
                </a:lnTo>
                <a:cubicBezTo>
                  <a:pt x="5315553" y="1633115"/>
                  <a:pt x="5312336" y="1607052"/>
                  <a:pt x="5312336" y="1581036"/>
                </a:cubicBezTo>
                <a:cubicBezTo>
                  <a:pt x="5312336" y="1548539"/>
                  <a:pt x="5318817" y="1515997"/>
                  <a:pt x="5328516" y="1483455"/>
                </a:cubicBezTo>
                <a:lnTo>
                  <a:pt x="5503824" y="956427"/>
                </a:lnTo>
                <a:cubicBezTo>
                  <a:pt x="5516832" y="923884"/>
                  <a:pt x="5539538" y="910876"/>
                  <a:pt x="5568771" y="910876"/>
                </a:cubicBezTo>
                <a:cubicBezTo>
                  <a:pt x="5597959" y="910876"/>
                  <a:pt x="5617448" y="923884"/>
                  <a:pt x="5630409" y="959691"/>
                </a:cubicBezTo>
                <a:lnTo>
                  <a:pt x="5841433" y="1512733"/>
                </a:lnTo>
                <a:cubicBezTo>
                  <a:pt x="5851177" y="1538750"/>
                  <a:pt x="5870666" y="1551803"/>
                  <a:pt x="5893372" y="1551803"/>
                </a:cubicBezTo>
                <a:cubicBezTo>
                  <a:pt x="5916079" y="1551803"/>
                  <a:pt x="5938877" y="1535532"/>
                  <a:pt x="5948576" y="1502989"/>
                </a:cubicBezTo>
                <a:lnTo>
                  <a:pt x="6396545" y="45550"/>
                </a:lnTo>
                <a:cubicBezTo>
                  <a:pt x="6403072" y="19489"/>
                  <a:pt x="6425778" y="0"/>
                  <a:pt x="6461493" y="0"/>
                </a:cubicBezTo>
                <a:close/>
                <a:moveTo>
                  <a:pt x="1981842" y="0"/>
                </a:moveTo>
                <a:lnTo>
                  <a:pt x="2510986" y="0"/>
                </a:lnTo>
                <a:cubicBezTo>
                  <a:pt x="2549872" y="0"/>
                  <a:pt x="2572624" y="16225"/>
                  <a:pt x="2582369" y="48769"/>
                </a:cubicBezTo>
                <a:lnTo>
                  <a:pt x="3014112" y="1476973"/>
                </a:lnTo>
                <a:cubicBezTo>
                  <a:pt x="3027075" y="1522570"/>
                  <a:pt x="3052998" y="1542059"/>
                  <a:pt x="3082231" y="1542059"/>
                </a:cubicBezTo>
                <a:cubicBezTo>
                  <a:pt x="3111511" y="1542059"/>
                  <a:pt x="3140652" y="1522524"/>
                  <a:pt x="3156924" y="1476973"/>
                </a:cubicBezTo>
                <a:lnTo>
                  <a:pt x="3526984" y="566097"/>
                </a:lnTo>
                <a:cubicBezTo>
                  <a:pt x="3559389" y="481523"/>
                  <a:pt x="3637298" y="439236"/>
                  <a:pt x="3728216" y="439236"/>
                </a:cubicBezTo>
                <a:cubicBezTo>
                  <a:pt x="3822352" y="439236"/>
                  <a:pt x="3900307" y="481523"/>
                  <a:pt x="3935976" y="569361"/>
                </a:cubicBezTo>
                <a:lnTo>
                  <a:pt x="4315826" y="1496463"/>
                </a:lnTo>
                <a:cubicBezTo>
                  <a:pt x="4332051" y="1532269"/>
                  <a:pt x="4357976" y="1545277"/>
                  <a:pt x="4383991" y="1545277"/>
                </a:cubicBezTo>
                <a:cubicBezTo>
                  <a:pt x="4413179" y="1545277"/>
                  <a:pt x="4439149" y="1532222"/>
                  <a:pt x="4448893" y="1496463"/>
                </a:cubicBezTo>
                <a:lnTo>
                  <a:pt x="4883855" y="52032"/>
                </a:lnTo>
                <a:cubicBezTo>
                  <a:pt x="4893599" y="16272"/>
                  <a:pt x="4916352" y="0"/>
                  <a:pt x="4958501" y="0"/>
                </a:cubicBezTo>
                <a:lnTo>
                  <a:pt x="5477900" y="0"/>
                </a:lnTo>
                <a:cubicBezTo>
                  <a:pt x="5526623" y="0"/>
                  <a:pt x="5542801" y="35806"/>
                  <a:pt x="5533057" y="65086"/>
                </a:cubicBezTo>
                <a:lnTo>
                  <a:pt x="4702111" y="2553781"/>
                </a:lnTo>
                <a:cubicBezTo>
                  <a:pt x="4692367" y="2583060"/>
                  <a:pt x="4669661" y="2602594"/>
                  <a:pt x="4637209" y="2602594"/>
                </a:cubicBezTo>
                <a:lnTo>
                  <a:pt x="4160006" y="2602594"/>
                </a:lnTo>
                <a:cubicBezTo>
                  <a:pt x="4124292" y="2602594"/>
                  <a:pt x="4101586" y="2583060"/>
                  <a:pt x="4091841" y="2553781"/>
                </a:cubicBezTo>
                <a:lnTo>
                  <a:pt x="3809435" y="1607099"/>
                </a:lnTo>
                <a:cubicBezTo>
                  <a:pt x="3796474" y="1561547"/>
                  <a:pt x="3770458" y="1542013"/>
                  <a:pt x="3734789" y="1542013"/>
                </a:cubicBezTo>
                <a:cubicBezTo>
                  <a:pt x="3695858" y="1542013"/>
                  <a:pt x="3669841" y="1561547"/>
                  <a:pt x="3656880" y="1607099"/>
                </a:cubicBezTo>
                <a:lnTo>
                  <a:pt x="3374427" y="2553781"/>
                </a:lnTo>
                <a:cubicBezTo>
                  <a:pt x="3364684" y="2583060"/>
                  <a:pt x="3341977" y="2602594"/>
                  <a:pt x="3306262" y="2602594"/>
                </a:cubicBezTo>
                <a:lnTo>
                  <a:pt x="2822624" y="2602594"/>
                </a:lnTo>
                <a:cubicBezTo>
                  <a:pt x="2790174" y="2602594"/>
                  <a:pt x="2767468" y="2583060"/>
                  <a:pt x="2757723" y="2553781"/>
                </a:cubicBezTo>
                <a:lnTo>
                  <a:pt x="1929949" y="71566"/>
                </a:lnTo>
                <a:cubicBezTo>
                  <a:pt x="1916895" y="32542"/>
                  <a:pt x="1942911" y="0"/>
                  <a:pt x="1981842" y="0"/>
                </a:cubicBezTo>
                <a:close/>
                <a:moveTo>
                  <a:pt x="923603" y="0"/>
                </a:moveTo>
                <a:lnTo>
                  <a:pt x="1455963" y="0"/>
                </a:lnTo>
                <a:cubicBezTo>
                  <a:pt x="1498113" y="0"/>
                  <a:pt x="1517602" y="19535"/>
                  <a:pt x="1530610" y="55296"/>
                </a:cubicBezTo>
                <a:lnTo>
                  <a:pt x="2371345" y="2521238"/>
                </a:lnTo>
                <a:cubicBezTo>
                  <a:pt x="2387570" y="2566835"/>
                  <a:pt x="2364864" y="2602594"/>
                  <a:pt x="2322760" y="2602594"/>
                </a:cubicBezTo>
                <a:lnTo>
                  <a:pt x="1816370" y="2602594"/>
                </a:lnTo>
                <a:cubicBezTo>
                  <a:pt x="1780656" y="2602594"/>
                  <a:pt x="1757950" y="2583060"/>
                  <a:pt x="1744942" y="2544036"/>
                </a:cubicBezTo>
                <a:lnTo>
                  <a:pt x="1647543" y="2225227"/>
                </a:lnTo>
                <a:cubicBezTo>
                  <a:pt x="1621573" y="2140607"/>
                  <a:pt x="1579377" y="2111327"/>
                  <a:pt x="1481979" y="2111327"/>
                </a:cubicBezTo>
                <a:lnTo>
                  <a:pt x="894416" y="2111327"/>
                </a:lnTo>
                <a:cubicBezTo>
                  <a:pt x="797017" y="2111327"/>
                  <a:pt x="754821" y="2140652"/>
                  <a:pt x="728851" y="2225227"/>
                </a:cubicBezTo>
                <a:lnTo>
                  <a:pt x="631453" y="2540819"/>
                </a:lnTo>
                <a:cubicBezTo>
                  <a:pt x="618445" y="2583060"/>
                  <a:pt x="595738" y="2602594"/>
                  <a:pt x="560024" y="2602594"/>
                </a:cubicBezTo>
                <a:lnTo>
                  <a:pt x="53634" y="2602594"/>
                </a:lnTo>
                <a:cubicBezTo>
                  <a:pt x="14656" y="2602594"/>
                  <a:pt x="-11315" y="2566835"/>
                  <a:pt x="4911" y="2521238"/>
                </a:cubicBezTo>
                <a:lnTo>
                  <a:pt x="848956" y="55296"/>
                </a:lnTo>
                <a:cubicBezTo>
                  <a:pt x="861919" y="19489"/>
                  <a:pt x="881408" y="0"/>
                  <a:pt x="923603" y="0"/>
                </a:cubicBezTo>
                <a:close/>
              </a:path>
            </a:pathLst>
          </a:custGeom>
          <a:solidFill>
            <a:schemeClr val="bg1"/>
          </a:solidFill>
          <a:effectLst>
            <a:outerShdw blurRad="304800" dist="152400" dir="5400000" algn="t" rotWithShape="0">
              <a:schemeClr val="tx2">
                <a:lumMod val="50000"/>
                <a:alpha val="18000"/>
              </a:scheme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800">
                <a:solidFill>
                  <a:schemeClr val="accent1">
                    <a:alpha val="60000"/>
                  </a:schemeClr>
                </a:solidFill>
              </a:defRPr>
            </a:lvl1pPr>
          </a:lstStyle>
          <a:p>
            <a:pPr lvl="0"/>
            <a:r>
              <a:rPr lang="nl-NL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30865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leen titel - Donk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el 5">
            <a:extLst>
              <a:ext uri="{FF2B5EF4-FFF2-40B4-BE49-F238E27FC236}">
                <a16:creationId xmlns:a16="http://schemas.microsoft.com/office/drawing/2014/main" id="{1B92FAF6-2613-F595-6C36-7CB144A04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1993" y="964233"/>
            <a:ext cx="10148014" cy="576000"/>
          </a:xfrm>
        </p:spPr>
        <p:txBody>
          <a:bodyPr anchor="t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/>
          </a:p>
        </p:txBody>
      </p:sp>
      <p:sp>
        <p:nvSpPr>
          <p:cNvPr id="21" name="Vertical Text Placeholder 2">
            <a:extLst>
              <a:ext uri="{FF2B5EF4-FFF2-40B4-BE49-F238E27FC236}">
                <a16:creationId xmlns:a16="http://schemas.microsoft.com/office/drawing/2014/main" id="{FB80E75E-1568-C9E1-1844-277063B20E25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1021800" y="1584216"/>
            <a:ext cx="10148400" cy="432000"/>
          </a:xfrm>
          <a:prstGeom prst="rect">
            <a:avLst/>
          </a:prstGeom>
        </p:spPr>
        <p:txBody>
          <a:bodyPr vert="horz"/>
          <a:lstStyle>
            <a:lvl1pPr marL="0" indent="0" algn="l">
              <a:buClrTx/>
              <a:buNone/>
              <a:defRPr>
                <a:solidFill>
                  <a:schemeClr val="bg1"/>
                </a:solidFill>
              </a:defRPr>
            </a:lvl1pPr>
            <a:lvl2pPr algn="l">
              <a:buClrTx/>
              <a:defRPr>
                <a:solidFill>
                  <a:schemeClr val="bg1">
                    <a:alpha val="80000"/>
                  </a:schemeClr>
                </a:solidFill>
              </a:defRPr>
            </a:lvl2pPr>
            <a:lvl3pPr algn="l">
              <a:defRPr>
                <a:solidFill>
                  <a:schemeClr val="bg1">
                    <a:alpha val="80000"/>
                  </a:schemeClr>
                </a:solidFill>
              </a:defRPr>
            </a:lvl3pPr>
            <a:lvl4pPr algn="l">
              <a:defRPr>
                <a:solidFill>
                  <a:schemeClr val="bg1">
                    <a:alpha val="80000"/>
                  </a:schemeClr>
                </a:solidFill>
              </a:defRPr>
            </a:lvl4pPr>
            <a:lvl5pPr algn="l">
              <a:buClrTx/>
              <a:defRPr>
                <a:solidFill>
                  <a:schemeClr val="bg1">
                    <a:alpha val="80000"/>
                  </a:schemeClr>
                </a:solidFill>
              </a:defRPr>
            </a:lvl5pPr>
            <a:lvl6pPr algn="l">
              <a:buClrTx/>
              <a:defRPr>
                <a:solidFill>
                  <a:schemeClr val="bg1">
                    <a:alpha val="80000"/>
                  </a:schemeClr>
                </a:solidFill>
              </a:defRPr>
            </a:lvl6pPr>
            <a:lvl7pPr algn="l">
              <a:buClrTx/>
              <a:defRPr>
                <a:solidFill>
                  <a:schemeClr val="bg1">
                    <a:alpha val="80000"/>
                  </a:schemeClr>
                </a:solidFill>
              </a:defRPr>
            </a:lvl7pPr>
            <a:lvl8pPr algn="l">
              <a:defRPr>
                <a:solidFill>
                  <a:schemeClr val="bg1">
                    <a:alpha val="80000"/>
                  </a:schemeClr>
                </a:solidFill>
              </a:defRPr>
            </a:lvl8pPr>
            <a:lvl9pPr algn="l">
              <a:defRPr>
                <a:solidFill>
                  <a:schemeClr val="bg1">
                    <a:alpha val="80000"/>
                  </a:schemeClr>
                </a:solidFill>
              </a:defRPr>
            </a:lvl9pPr>
          </a:lstStyle>
          <a:p>
            <a:pPr lvl="0"/>
            <a:r>
              <a:rPr lang="nl-NL"/>
              <a:t>Klik hier om tekst toe te voegen</a:t>
            </a:r>
          </a:p>
        </p:txBody>
      </p:sp>
      <p:sp>
        <p:nvSpPr>
          <p:cNvPr id="11" name="Rechthoekige driehoek 10">
            <a:extLst>
              <a:ext uri="{FF2B5EF4-FFF2-40B4-BE49-F238E27FC236}">
                <a16:creationId xmlns:a16="http://schemas.microsoft.com/office/drawing/2014/main" id="{4BF6D7D5-755A-693B-7D0F-1CF5726565DF}"/>
              </a:ext>
            </a:extLst>
          </p:cNvPr>
          <p:cNvSpPr/>
          <p:nvPr userDrawn="1"/>
        </p:nvSpPr>
        <p:spPr>
          <a:xfrm rot="10800000" flipV="1">
            <a:off x="11443200" y="4683600"/>
            <a:ext cx="748800" cy="2174400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pPr algn="ctr"/>
            <a:endParaRPr lang="nl-NL" sz="3200">
              <a:latin typeface="+mj-lt"/>
            </a:endParaRP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3A86FB-B109-AB48-414B-692A213C1B1D}"/>
              </a:ext>
            </a:extLst>
          </p:cNvPr>
          <p:cNvSpPr>
            <a:spLocks noGrp="1"/>
          </p:cNvSpPr>
          <p:nvPr>
            <p:ph type="dt" sz="half" idx="24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B963668-DD2E-4AF0-BDED-9C1AF2D514AF}" type="datetime1">
              <a:rPr lang="nl-NL" smtClean="0"/>
              <a:pPr/>
              <a:t>15-12-2025</a:t>
            </a:fld>
            <a:endParaRPr lang="nl-N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E2C476-C4D2-658F-0E38-D3811D883F24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>
          <a:solidFill>
            <a:schemeClr val="bg2"/>
          </a:solidFill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nl-NL"/>
              <a:t>Naam van de spreker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305BA3A-E1CE-5760-382E-0DD9D4ED4C26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>
            <a:lvl1pPr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3EE1B8E6-F55C-4747-87B1-31D6918D6AA3}" type="slidenum">
              <a:rPr lang="nl-NL" smtClean="0"/>
              <a:pPr/>
              <a:t>‹nr.›</a:t>
            </a:fld>
            <a:endParaRPr lang="nl-NL"/>
          </a:p>
        </p:txBody>
      </p:sp>
      <p:cxnSp>
        <p:nvCxnSpPr>
          <p:cNvPr id="10" name="Rechte verbindingslijn 9">
            <a:extLst>
              <a:ext uri="{FF2B5EF4-FFF2-40B4-BE49-F238E27FC236}">
                <a16:creationId xmlns:a16="http://schemas.microsoft.com/office/drawing/2014/main" id="{8D93BD9D-CB57-86D5-83EE-B64379286B68}"/>
              </a:ext>
            </a:extLst>
          </p:cNvPr>
          <p:cNvCxnSpPr>
            <a:cxnSpLocks/>
          </p:cNvCxnSpPr>
          <p:nvPr userDrawn="1"/>
        </p:nvCxnSpPr>
        <p:spPr>
          <a:xfrm rot="17340000">
            <a:off x="-874069" y="1225394"/>
            <a:ext cx="2592000" cy="0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LOGO">
            <a:extLst>
              <a:ext uri="{FF2B5EF4-FFF2-40B4-BE49-F238E27FC236}">
                <a16:creationId xmlns:a16="http://schemas.microsoft.com/office/drawing/2014/main" id="{30D4B2E6-F27C-466E-CE3A-EAC9DCF79EF1}"/>
              </a:ext>
            </a:extLst>
          </p:cNvPr>
          <p:cNvSpPr>
            <a:spLocks noGrp="1" noChangeAspect="1"/>
          </p:cNvSpPr>
          <p:nvPr>
            <p:ph type="body" sz="quarter" idx="17" hasCustomPrompt="1"/>
          </p:nvPr>
        </p:nvSpPr>
        <p:spPr>
          <a:xfrm>
            <a:off x="10546117" y="506798"/>
            <a:ext cx="904501" cy="241200"/>
          </a:xfrm>
          <a:custGeom>
            <a:avLst/>
            <a:gdLst>
              <a:gd name="connsiteX0" fmla="*/ 1189737 w 9771975"/>
              <a:gd name="connsiteY0" fmla="*/ 793804 h 2605858"/>
              <a:gd name="connsiteX1" fmla="*/ 1131270 w 9771975"/>
              <a:gd name="connsiteY1" fmla="*/ 842619 h 2605858"/>
              <a:gd name="connsiteX2" fmla="*/ 920294 w 9771975"/>
              <a:gd name="connsiteY2" fmla="*/ 1551849 h 2605858"/>
              <a:gd name="connsiteX3" fmla="*/ 917030 w 9771975"/>
              <a:gd name="connsiteY3" fmla="*/ 1571385 h 2605858"/>
              <a:gd name="connsiteX4" fmla="*/ 981977 w 9771975"/>
              <a:gd name="connsiteY4" fmla="*/ 1629897 h 2605858"/>
              <a:gd name="connsiteX5" fmla="*/ 1394278 w 9771975"/>
              <a:gd name="connsiteY5" fmla="*/ 1629897 h 2605858"/>
              <a:gd name="connsiteX6" fmla="*/ 1455963 w 9771975"/>
              <a:gd name="connsiteY6" fmla="*/ 1551849 h 2605858"/>
              <a:gd name="connsiteX7" fmla="*/ 1244895 w 9771975"/>
              <a:gd name="connsiteY7" fmla="*/ 842619 h 2605858"/>
              <a:gd name="connsiteX8" fmla="*/ 1189737 w 9771975"/>
              <a:gd name="connsiteY8" fmla="*/ 793804 h 2605858"/>
              <a:gd name="connsiteX9" fmla="*/ 7509987 w 9771975"/>
              <a:gd name="connsiteY9" fmla="*/ 0 h 2605858"/>
              <a:gd name="connsiteX10" fmla="*/ 8042349 w 9771975"/>
              <a:gd name="connsiteY10" fmla="*/ 0 h 2605858"/>
              <a:gd name="connsiteX11" fmla="*/ 8113777 w 9771975"/>
              <a:gd name="connsiteY11" fmla="*/ 48769 h 2605858"/>
              <a:gd name="connsiteX12" fmla="*/ 8597416 w 9771975"/>
              <a:gd name="connsiteY12" fmla="*/ 1506253 h 2605858"/>
              <a:gd name="connsiteX13" fmla="*/ 8649309 w 9771975"/>
              <a:gd name="connsiteY13" fmla="*/ 1548539 h 2605858"/>
              <a:gd name="connsiteX14" fmla="*/ 8698032 w 9771975"/>
              <a:gd name="connsiteY14" fmla="*/ 1506253 h 2605858"/>
              <a:gd name="connsiteX15" fmla="*/ 9133039 w 9771975"/>
              <a:gd name="connsiteY15" fmla="*/ 61822 h 2605858"/>
              <a:gd name="connsiteX16" fmla="*/ 9207685 w 9771975"/>
              <a:gd name="connsiteY16" fmla="*/ 0 h 2605858"/>
              <a:gd name="connsiteX17" fmla="*/ 9717339 w 9771975"/>
              <a:gd name="connsiteY17" fmla="*/ 0 h 2605858"/>
              <a:gd name="connsiteX18" fmla="*/ 9769233 w 9771975"/>
              <a:gd name="connsiteY18" fmla="*/ 65086 h 2605858"/>
              <a:gd name="connsiteX19" fmla="*/ 8957685 w 9771975"/>
              <a:gd name="connsiteY19" fmla="*/ 2557044 h 2605858"/>
              <a:gd name="connsiteX20" fmla="*/ 8892829 w 9771975"/>
              <a:gd name="connsiteY20" fmla="*/ 2602549 h 2605858"/>
              <a:gd name="connsiteX21" fmla="*/ 8373431 w 9771975"/>
              <a:gd name="connsiteY21" fmla="*/ 2602549 h 2605858"/>
              <a:gd name="connsiteX22" fmla="*/ 8305265 w 9771975"/>
              <a:gd name="connsiteY22" fmla="*/ 2553735 h 2605858"/>
              <a:gd name="connsiteX23" fmla="*/ 7844334 w 9771975"/>
              <a:gd name="connsiteY23" fmla="*/ 946683 h 2605858"/>
              <a:gd name="connsiteX24" fmla="*/ 7792440 w 9771975"/>
              <a:gd name="connsiteY24" fmla="*/ 897869 h 2605858"/>
              <a:gd name="connsiteX25" fmla="*/ 7737237 w 9771975"/>
              <a:gd name="connsiteY25" fmla="*/ 949945 h 2605858"/>
              <a:gd name="connsiteX26" fmla="*/ 7256817 w 9771975"/>
              <a:gd name="connsiteY26" fmla="*/ 2534246 h 2605858"/>
              <a:gd name="connsiteX27" fmla="*/ 7169161 w 9771975"/>
              <a:gd name="connsiteY27" fmla="*/ 2605858 h 2605858"/>
              <a:gd name="connsiteX28" fmla="*/ 6617313 w 9771975"/>
              <a:gd name="connsiteY28" fmla="*/ 2605858 h 2605858"/>
              <a:gd name="connsiteX29" fmla="*/ 6581598 w 9771975"/>
              <a:gd name="connsiteY29" fmla="*/ 2557090 h 2605858"/>
              <a:gd name="connsiteX30" fmla="*/ 7438606 w 9771975"/>
              <a:gd name="connsiteY30" fmla="*/ 48769 h 2605858"/>
              <a:gd name="connsiteX31" fmla="*/ 7509987 w 9771975"/>
              <a:gd name="connsiteY31" fmla="*/ 0 h 2605858"/>
              <a:gd name="connsiteX32" fmla="*/ 6461493 w 9771975"/>
              <a:gd name="connsiteY32" fmla="*/ 0 h 2605858"/>
              <a:gd name="connsiteX33" fmla="*/ 7003597 w 9771975"/>
              <a:gd name="connsiteY33" fmla="*/ 0 h 2605858"/>
              <a:gd name="connsiteX34" fmla="*/ 7048965 w 9771975"/>
              <a:gd name="connsiteY34" fmla="*/ 65039 h 2605858"/>
              <a:gd name="connsiteX35" fmla="*/ 6214756 w 9771975"/>
              <a:gd name="connsiteY35" fmla="*/ 2553781 h 2605858"/>
              <a:gd name="connsiteX36" fmla="*/ 6149809 w 9771975"/>
              <a:gd name="connsiteY36" fmla="*/ 2602594 h 2605858"/>
              <a:gd name="connsiteX37" fmla="*/ 5656425 w 9771975"/>
              <a:gd name="connsiteY37" fmla="*/ 2602594 h 2605858"/>
              <a:gd name="connsiteX38" fmla="*/ 5588215 w 9771975"/>
              <a:gd name="connsiteY38" fmla="*/ 2553781 h 2605858"/>
              <a:gd name="connsiteX39" fmla="*/ 5322035 w 9771975"/>
              <a:gd name="connsiteY39" fmla="*/ 1652649 h 2605858"/>
              <a:gd name="connsiteX40" fmla="*/ 5312336 w 9771975"/>
              <a:gd name="connsiteY40" fmla="*/ 1581036 h 2605858"/>
              <a:gd name="connsiteX41" fmla="*/ 5328516 w 9771975"/>
              <a:gd name="connsiteY41" fmla="*/ 1483455 h 2605858"/>
              <a:gd name="connsiteX42" fmla="*/ 5503824 w 9771975"/>
              <a:gd name="connsiteY42" fmla="*/ 956427 h 2605858"/>
              <a:gd name="connsiteX43" fmla="*/ 5568771 w 9771975"/>
              <a:gd name="connsiteY43" fmla="*/ 910876 h 2605858"/>
              <a:gd name="connsiteX44" fmla="*/ 5630409 w 9771975"/>
              <a:gd name="connsiteY44" fmla="*/ 959691 h 2605858"/>
              <a:gd name="connsiteX45" fmla="*/ 5841433 w 9771975"/>
              <a:gd name="connsiteY45" fmla="*/ 1512733 h 2605858"/>
              <a:gd name="connsiteX46" fmla="*/ 5893372 w 9771975"/>
              <a:gd name="connsiteY46" fmla="*/ 1551803 h 2605858"/>
              <a:gd name="connsiteX47" fmla="*/ 5948576 w 9771975"/>
              <a:gd name="connsiteY47" fmla="*/ 1502989 h 2605858"/>
              <a:gd name="connsiteX48" fmla="*/ 6396545 w 9771975"/>
              <a:gd name="connsiteY48" fmla="*/ 45550 h 2605858"/>
              <a:gd name="connsiteX49" fmla="*/ 6461493 w 9771975"/>
              <a:gd name="connsiteY49" fmla="*/ 0 h 2605858"/>
              <a:gd name="connsiteX50" fmla="*/ 1981842 w 9771975"/>
              <a:gd name="connsiteY50" fmla="*/ 0 h 2605858"/>
              <a:gd name="connsiteX51" fmla="*/ 2510986 w 9771975"/>
              <a:gd name="connsiteY51" fmla="*/ 0 h 2605858"/>
              <a:gd name="connsiteX52" fmla="*/ 2582369 w 9771975"/>
              <a:gd name="connsiteY52" fmla="*/ 48769 h 2605858"/>
              <a:gd name="connsiteX53" fmla="*/ 3014112 w 9771975"/>
              <a:gd name="connsiteY53" fmla="*/ 1476973 h 2605858"/>
              <a:gd name="connsiteX54" fmla="*/ 3082231 w 9771975"/>
              <a:gd name="connsiteY54" fmla="*/ 1542059 h 2605858"/>
              <a:gd name="connsiteX55" fmla="*/ 3156924 w 9771975"/>
              <a:gd name="connsiteY55" fmla="*/ 1476973 h 2605858"/>
              <a:gd name="connsiteX56" fmla="*/ 3526984 w 9771975"/>
              <a:gd name="connsiteY56" fmla="*/ 566097 h 2605858"/>
              <a:gd name="connsiteX57" fmla="*/ 3728216 w 9771975"/>
              <a:gd name="connsiteY57" fmla="*/ 439236 h 2605858"/>
              <a:gd name="connsiteX58" fmla="*/ 3935976 w 9771975"/>
              <a:gd name="connsiteY58" fmla="*/ 569361 h 2605858"/>
              <a:gd name="connsiteX59" fmla="*/ 4315826 w 9771975"/>
              <a:gd name="connsiteY59" fmla="*/ 1496463 h 2605858"/>
              <a:gd name="connsiteX60" fmla="*/ 4383991 w 9771975"/>
              <a:gd name="connsiteY60" fmla="*/ 1545277 h 2605858"/>
              <a:gd name="connsiteX61" fmla="*/ 4448893 w 9771975"/>
              <a:gd name="connsiteY61" fmla="*/ 1496463 h 2605858"/>
              <a:gd name="connsiteX62" fmla="*/ 4883855 w 9771975"/>
              <a:gd name="connsiteY62" fmla="*/ 52032 h 2605858"/>
              <a:gd name="connsiteX63" fmla="*/ 4958501 w 9771975"/>
              <a:gd name="connsiteY63" fmla="*/ 0 h 2605858"/>
              <a:gd name="connsiteX64" fmla="*/ 5477900 w 9771975"/>
              <a:gd name="connsiteY64" fmla="*/ 0 h 2605858"/>
              <a:gd name="connsiteX65" fmla="*/ 5533057 w 9771975"/>
              <a:gd name="connsiteY65" fmla="*/ 65086 h 2605858"/>
              <a:gd name="connsiteX66" fmla="*/ 4702111 w 9771975"/>
              <a:gd name="connsiteY66" fmla="*/ 2553781 h 2605858"/>
              <a:gd name="connsiteX67" fmla="*/ 4637209 w 9771975"/>
              <a:gd name="connsiteY67" fmla="*/ 2602594 h 2605858"/>
              <a:gd name="connsiteX68" fmla="*/ 4160006 w 9771975"/>
              <a:gd name="connsiteY68" fmla="*/ 2602594 h 2605858"/>
              <a:gd name="connsiteX69" fmla="*/ 4091841 w 9771975"/>
              <a:gd name="connsiteY69" fmla="*/ 2553781 h 2605858"/>
              <a:gd name="connsiteX70" fmla="*/ 3809435 w 9771975"/>
              <a:gd name="connsiteY70" fmla="*/ 1607099 h 2605858"/>
              <a:gd name="connsiteX71" fmla="*/ 3734789 w 9771975"/>
              <a:gd name="connsiteY71" fmla="*/ 1542013 h 2605858"/>
              <a:gd name="connsiteX72" fmla="*/ 3656880 w 9771975"/>
              <a:gd name="connsiteY72" fmla="*/ 1607099 h 2605858"/>
              <a:gd name="connsiteX73" fmla="*/ 3374427 w 9771975"/>
              <a:gd name="connsiteY73" fmla="*/ 2553781 h 2605858"/>
              <a:gd name="connsiteX74" fmla="*/ 3306262 w 9771975"/>
              <a:gd name="connsiteY74" fmla="*/ 2602594 h 2605858"/>
              <a:gd name="connsiteX75" fmla="*/ 2822624 w 9771975"/>
              <a:gd name="connsiteY75" fmla="*/ 2602594 h 2605858"/>
              <a:gd name="connsiteX76" fmla="*/ 2757723 w 9771975"/>
              <a:gd name="connsiteY76" fmla="*/ 2553781 h 2605858"/>
              <a:gd name="connsiteX77" fmla="*/ 1929949 w 9771975"/>
              <a:gd name="connsiteY77" fmla="*/ 71566 h 2605858"/>
              <a:gd name="connsiteX78" fmla="*/ 1981842 w 9771975"/>
              <a:gd name="connsiteY78" fmla="*/ 0 h 2605858"/>
              <a:gd name="connsiteX79" fmla="*/ 923603 w 9771975"/>
              <a:gd name="connsiteY79" fmla="*/ 0 h 2605858"/>
              <a:gd name="connsiteX80" fmla="*/ 1455963 w 9771975"/>
              <a:gd name="connsiteY80" fmla="*/ 0 h 2605858"/>
              <a:gd name="connsiteX81" fmla="*/ 1530610 w 9771975"/>
              <a:gd name="connsiteY81" fmla="*/ 55296 h 2605858"/>
              <a:gd name="connsiteX82" fmla="*/ 2371345 w 9771975"/>
              <a:gd name="connsiteY82" fmla="*/ 2521238 h 2605858"/>
              <a:gd name="connsiteX83" fmla="*/ 2322760 w 9771975"/>
              <a:gd name="connsiteY83" fmla="*/ 2602594 h 2605858"/>
              <a:gd name="connsiteX84" fmla="*/ 1816370 w 9771975"/>
              <a:gd name="connsiteY84" fmla="*/ 2602594 h 2605858"/>
              <a:gd name="connsiteX85" fmla="*/ 1744942 w 9771975"/>
              <a:gd name="connsiteY85" fmla="*/ 2544036 h 2605858"/>
              <a:gd name="connsiteX86" fmla="*/ 1647543 w 9771975"/>
              <a:gd name="connsiteY86" fmla="*/ 2225227 h 2605858"/>
              <a:gd name="connsiteX87" fmla="*/ 1481979 w 9771975"/>
              <a:gd name="connsiteY87" fmla="*/ 2111327 h 2605858"/>
              <a:gd name="connsiteX88" fmla="*/ 894416 w 9771975"/>
              <a:gd name="connsiteY88" fmla="*/ 2111327 h 2605858"/>
              <a:gd name="connsiteX89" fmla="*/ 728851 w 9771975"/>
              <a:gd name="connsiteY89" fmla="*/ 2225227 h 2605858"/>
              <a:gd name="connsiteX90" fmla="*/ 631453 w 9771975"/>
              <a:gd name="connsiteY90" fmla="*/ 2540819 h 2605858"/>
              <a:gd name="connsiteX91" fmla="*/ 560024 w 9771975"/>
              <a:gd name="connsiteY91" fmla="*/ 2602594 h 2605858"/>
              <a:gd name="connsiteX92" fmla="*/ 53634 w 9771975"/>
              <a:gd name="connsiteY92" fmla="*/ 2602594 h 2605858"/>
              <a:gd name="connsiteX93" fmla="*/ 4911 w 9771975"/>
              <a:gd name="connsiteY93" fmla="*/ 2521238 h 2605858"/>
              <a:gd name="connsiteX94" fmla="*/ 848956 w 9771975"/>
              <a:gd name="connsiteY94" fmla="*/ 55296 h 2605858"/>
              <a:gd name="connsiteX95" fmla="*/ 923603 w 9771975"/>
              <a:gd name="connsiteY95" fmla="*/ 0 h 2605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</a:cxnLst>
            <a:rect l="l" t="t" r="r" b="b"/>
            <a:pathLst>
              <a:path w="9771975" h="2605858">
                <a:moveTo>
                  <a:pt x="1189737" y="793804"/>
                </a:moveTo>
                <a:cubicBezTo>
                  <a:pt x="1163767" y="793804"/>
                  <a:pt x="1144278" y="803595"/>
                  <a:pt x="1131270" y="842619"/>
                </a:cubicBezTo>
                <a:lnTo>
                  <a:pt x="920294" y="1551849"/>
                </a:lnTo>
                <a:cubicBezTo>
                  <a:pt x="917030" y="1558377"/>
                  <a:pt x="917030" y="1564857"/>
                  <a:pt x="917030" y="1571385"/>
                </a:cubicBezTo>
                <a:cubicBezTo>
                  <a:pt x="917030" y="1607099"/>
                  <a:pt x="946310" y="1629897"/>
                  <a:pt x="981977" y="1629897"/>
                </a:cubicBezTo>
                <a:lnTo>
                  <a:pt x="1394278" y="1629897"/>
                </a:lnTo>
                <a:cubicBezTo>
                  <a:pt x="1433211" y="1629897"/>
                  <a:pt x="1468925" y="1597354"/>
                  <a:pt x="1455963" y="1551849"/>
                </a:cubicBezTo>
                <a:lnTo>
                  <a:pt x="1244895" y="842619"/>
                </a:lnTo>
                <a:cubicBezTo>
                  <a:pt x="1231887" y="803550"/>
                  <a:pt x="1215661" y="793804"/>
                  <a:pt x="1189737" y="793804"/>
                </a:cubicBezTo>
                <a:close/>
                <a:moveTo>
                  <a:pt x="7509987" y="0"/>
                </a:moveTo>
                <a:lnTo>
                  <a:pt x="8042349" y="0"/>
                </a:lnTo>
                <a:cubicBezTo>
                  <a:pt x="8084499" y="0"/>
                  <a:pt x="8104033" y="16225"/>
                  <a:pt x="8113777" y="48769"/>
                </a:cubicBezTo>
                <a:lnTo>
                  <a:pt x="8597416" y="1506253"/>
                </a:lnTo>
                <a:cubicBezTo>
                  <a:pt x="8610377" y="1538796"/>
                  <a:pt x="8629866" y="1548539"/>
                  <a:pt x="8649309" y="1548539"/>
                </a:cubicBezTo>
                <a:cubicBezTo>
                  <a:pt x="8668844" y="1548539"/>
                  <a:pt x="8688333" y="1538796"/>
                  <a:pt x="8698032" y="1506253"/>
                </a:cubicBezTo>
                <a:lnTo>
                  <a:pt x="9133039" y="61822"/>
                </a:lnTo>
                <a:cubicBezTo>
                  <a:pt x="9145955" y="16272"/>
                  <a:pt x="9168661" y="0"/>
                  <a:pt x="9207685" y="0"/>
                </a:cubicBezTo>
                <a:lnTo>
                  <a:pt x="9717339" y="0"/>
                </a:lnTo>
                <a:cubicBezTo>
                  <a:pt x="9762799" y="0"/>
                  <a:pt x="9779024" y="35806"/>
                  <a:pt x="9769233" y="65086"/>
                </a:cubicBezTo>
                <a:lnTo>
                  <a:pt x="8957685" y="2557044"/>
                </a:lnTo>
                <a:cubicBezTo>
                  <a:pt x="8948032" y="2583014"/>
                  <a:pt x="8928543" y="2602549"/>
                  <a:pt x="8892829" y="2602549"/>
                </a:cubicBezTo>
                <a:lnTo>
                  <a:pt x="8373431" y="2602549"/>
                </a:lnTo>
                <a:cubicBezTo>
                  <a:pt x="8337717" y="2602549"/>
                  <a:pt x="8314963" y="2583014"/>
                  <a:pt x="8305265" y="2553735"/>
                </a:cubicBezTo>
                <a:lnTo>
                  <a:pt x="7844334" y="946683"/>
                </a:lnTo>
                <a:cubicBezTo>
                  <a:pt x="7834589" y="914139"/>
                  <a:pt x="7811883" y="897869"/>
                  <a:pt x="7792440" y="897869"/>
                </a:cubicBezTo>
                <a:cubicBezTo>
                  <a:pt x="7769733" y="897869"/>
                  <a:pt x="7746981" y="914139"/>
                  <a:pt x="7737237" y="949945"/>
                </a:cubicBezTo>
                <a:lnTo>
                  <a:pt x="7256817" y="2534246"/>
                </a:lnTo>
                <a:cubicBezTo>
                  <a:pt x="7243807" y="2576579"/>
                  <a:pt x="7208140" y="2605858"/>
                  <a:pt x="7169161" y="2605858"/>
                </a:cubicBezTo>
                <a:lnTo>
                  <a:pt x="6617313" y="2605858"/>
                </a:lnTo>
                <a:cubicBezTo>
                  <a:pt x="6588126" y="2605858"/>
                  <a:pt x="6575117" y="2576579"/>
                  <a:pt x="6581598" y="2557090"/>
                </a:cubicBezTo>
                <a:lnTo>
                  <a:pt x="7438606" y="48769"/>
                </a:lnTo>
                <a:cubicBezTo>
                  <a:pt x="7448350" y="19489"/>
                  <a:pt x="7471056" y="0"/>
                  <a:pt x="7509987" y="0"/>
                </a:cubicBezTo>
                <a:close/>
                <a:moveTo>
                  <a:pt x="6461493" y="0"/>
                </a:moveTo>
                <a:lnTo>
                  <a:pt x="7003597" y="0"/>
                </a:lnTo>
                <a:cubicBezTo>
                  <a:pt x="7049011" y="0"/>
                  <a:pt x="7058755" y="35806"/>
                  <a:pt x="7048965" y="65039"/>
                </a:cubicBezTo>
                <a:lnTo>
                  <a:pt x="6214756" y="2553781"/>
                </a:lnTo>
                <a:cubicBezTo>
                  <a:pt x="6205012" y="2583060"/>
                  <a:pt x="6185522" y="2602594"/>
                  <a:pt x="6149809" y="2602594"/>
                </a:cubicBezTo>
                <a:lnTo>
                  <a:pt x="5656425" y="2602594"/>
                </a:lnTo>
                <a:cubicBezTo>
                  <a:pt x="5620711" y="2602594"/>
                  <a:pt x="5597959" y="2583060"/>
                  <a:pt x="5588215" y="2553781"/>
                </a:cubicBezTo>
                <a:lnTo>
                  <a:pt x="5322035" y="1652649"/>
                </a:lnTo>
                <a:cubicBezTo>
                  <a:pt x="5315553" y="1633115"/>
                  <a:pt x="5312336" y="1607052"/>
                  <a:pt x="5312336" y="1581036"/>
                </a:cubicBezTo>
                <a:cubicBezTo>
                  <a:pt x="5312336" y="1548539"/>
                  <a:pt x="5318817" y="1515997"/>
                  <a:pt x="5328516" y="1483455"/>
                </a:cubicBezTo>
                <a:lnTo>
                  <a:pt x="5503824" y="956427"/>
                </a:lnTo>
                <a:cubicBezTo>
                  <a:pt x="5516832" y="923884"/>
                  <a:pt x="5539538" y="910876"/>
                  <a:pt x="5568771" y="910876"/>
                </a:cubicBezTo>
                <a:cubicBezTo>
                  <a:pt x="5597959" y="910876"/>
                  <a:pt x="5617448" y="923884"/>
                  <a:pt x="5630409" y="959691"/>
                </a:cubicBezTo>
                <a:lnTo>
                  <a:pt x="5841433" y="1512733"/>
                </a:lnTo>
                <a:cubicBezTo>
                  <a:pt x="5851177" y="1538750"/>
                  <a:pt x="5870666" y="1551803"/>
                  <a:pt x="5893372" y="1551803"/>
                </a:cubicBezTo>
                <a:cubicBezTo>
                  <a:pt x="5916079" y="1551803"/>
                  <a:pt x="5938877" y="1535532"/>
                  <a:pt x="5948576" y="1502989"/>
                </a:cubicBezTo>
                <a:lnTo>
                  <a:pt x="6396545" y="45550"/>
                </a:lnTo>
                <a:cubicBezTo>
                  <a:pt x="6403072" y="19489"/>
                  <a:pt x="6425778" y="0"/>
                  <a:pt x="6461493" y="0"/>
                </a:cubicBezTo>
                <a:close/>
                <a:moveTo>
                  <a:pt x="1981842" y="0"/>
                </a:moveTo>
                <a:lnTo>
                  <a:pt x="2510986" y="0"/>
                </a:lnTo>
                <a:cubicBezTo>
                  <a:pt x="2549872" y="0"/>
                  <a:pt x="2572624" y="16225"/>
                  <a:pt x="2582369" y="48769"/>
                </a:cubicBezTo>
                <a:lnTo>
                  <a:pt x="3014112" y="1476973"/>
                </a:lnTo>
                <a:cubicBezTo>
                  <a:pt x="3027075" y="1522570"/>
                  <a:pt x="3052998" y="1542059"/>
                  <a:pt x="3082231" y="1542059"/>
                </a:cubicBezTo>
                <a:cubicBezTo>
                  <a:pt x="3111511" y="1542059"/>
                  <a:pt x="3140652" y="1522524"/>
                  <a:pt x="3156924" y="1476973"/>
                </a:cubicBezTo>
                <a:lnTo>
                  <a:pt x="3526984" y="566097"/>
                </a:lnTo>
                <a:cubicBezTo>
                  <a:pt x="3559389" y="481523"/>
                  <a:pt x="3637298" y="439236"/>
                  <a:pt x="3728216" y="439236"/>
                </a:cubicBezTo>
                <a:cubicBezTo>
                  <a:pt x="3822352" y="439236"/>
                  <a:pt x="3900307" y="481523"/>
                  <a:pt x="3935976" y="569361"/>
                </a:cubicBezTo>
                <a:lnTo>
                  <a:pt x="4315826" y="1496463"/>
                </a:lnTo>
                <a:cubicBezTo>
                  <a:pt x="4332051" y="1532269"/>
                  <a:pt x="4357976" y="1545277"/>
                  <a:pt x="4383991" y="1545277"/>
                </a:cubicBezTo>
                <a:cubicBezTo>
                  <a:pt x="4413179" y="1545277"/>
                  <a:pt x="4439149" y="1532222"/>
                  <a:pt x="4448893" y="1496463"/>
                </a:cubicBezTo>
                <a:lnTo>
                  <a:pt x="4883855" y="52032"/>
                </a:lnTo>
                <a:cubicBezTo>
                  <a:pt x="4893599" y="16272"/>
                  <a:pt x="4916352" y="0"/>
                  <a:pt x="4958501" y="0"/>
                </a:cubicBezTo>
                <a:lnTo>
                  <a:pt x="5477900" y="0"/>
                </a:lnTo>
                <a:cubicBezTo>
                  <a:pt x="5526623" y="0"/>
                  <a:pt x="5542801" y="35806"/>
                  <a:pt x="5533057" y="65086"/>
                </a:cubicBezTo>
                <a:lnTo>
                  <a:pt x="4702111" y="2553781"/>
                </a:lnTo>
                <a:cubicBezTo>
                  <a:pt x="4692367" y="2583060"/>
                  <a:pt x="4669661" y="2602594"/>
                  <a:pt x="4637209" y="2602594"/>
                </a:cubicBezTo>
                <a:lnTo>
                  <a:pt x="4160006" y="2602594"/>
                </a:lnTo>
                <a:cubicBezTo>
                  <a:pt x="4124292" y="2602594"/>
                  <a:pt x="4101586" y="2583060"/>
                  <a:pt x="4091841" y="2553781"/>
                </a:cubicBezTo>
                <a:lnTo>
                  <a:pt x="3809435" y="1607099"/>
                </a:lnTo>
                <a:cubicBezTo>
                  <a:pt x="3796474" y="1561547"/>
                  <a:pt x="3770458" y="1542013"/>
                  <a:pt x="3734789" y="1542013"/>
                </a:cubicBezTo>
                <a:cubicBezTo>
                  <a:pt x="3695858" y="1542013"/>
                  <a:pt x="3669841" y="1561547"/>
                  <a:pt x="3656880" y="1607099"/>
                </a:cubicBezTo>
                <a:lnTo>
                  <a:pt x="3374427" y="2553781"/>
                </a:lnTo>
                <a:cubicBezTo>
                  <a:pt x="3364684" y="2583060"/>
                  <a:pt x="3341977" y="2602594"/>
                  <a:pt x="3306262" y="2602594"/>
                </a:cubicBezTo>
                <a:lnTo>
                  <a:pt x="2822624" y="2602594"/>
                </a:lnTo>
                <a:cubicBezTo>
                  <a:pt x="2790174" y="2602594"/>
                  <a:pt x="2767468" y="2583060"/>
                  <a:pt x="2757723" y="2553781"/>
                </a:cubicBezTo>
                <a:lnTo>
                  <a:pt x="1929949" y="71566"/>
                </a:lnTo>
                <a:cubicBezTo>
                  <a:pt x="1916895" y="32542"/>
                  <a:pt x="1942911" y="0"/>
                  <a:pt x="1981842" y="0"/>
                </a:cubicBezTo>
                <a:close/>
                <a:moveTo>
                  <a:pt x="923603" y="0"/>
                </a:moveTo>
                <a:lnTo>
                  <a:pt x="1455963" y="0"/>
                </a:lnTo>
                <a:cubicBezTo>
                  <a:pt x="1498113" y="0"/>
                  <a:pt x="1517602" y="19535"/>
                  <a:pt x="1530610" y="55296"/>
                </a:cubicBezTo>
                <a:lnTo>
                  <a:pt x="2371345" y="2521238"/>
                </a:lnTo>
                <a:cubicBezTo>
                  <a:pt x="2387570" y="2566835"/>
                  <a:pt x="2364864" y="2602594"/>
                  <a:pt x="2322760" y="2602594"/>
                </a:cubicBezTo>
                <a:lnTo>
                  <a:pt x="1816370" y="2602594"/>
                </a:lnTo>
                <a:cubicBezTo>
                  <a:pt x="1780656" y="2602594"/>
                  <a:pt x="1757950" y="2583060"/>
                  <a:pt x="1744942" y="2544036"/>
                </a:cubicBezTo>
                <a:lnTo>
                  <a:pt x="1647543" y="2225227"/>
                </a:lnTo>
                <a:cubicBezTo>
                  <a:pt x="1621573" y="2140607"/>
                  <a:pt x="1579377" y="2111327"/>
                  <a:pt x="1481979" y="2111327"/>
                </a:cubicBezTo>
                <a:lnTo>
                  <a:pt x="894416" y="2111327"/>
                </a:lnTo>
                <a:cubicBezTo>
                  <a:pt x="797017" y="2111327"/>
                  <a:pt x="754821" y="2140652"/>
                  <a:pt x="728851" y="2225227"/>
                </a:cubicBezTo>
                <a:lnTo>
                  <a:pt x="631453" y="2540819"/>
                </a:lnTo>
                <a:cubicBezTo>
                  <a:pt x="618445" y="2583060"/>
                  <a:pt x="595738" y="2602594"/>
                  <a:pt x="560024" y="2602594"/>
                </a:cubicBezTo>
                <a:lnTo>
                  <a:pt x="53634" y="2602594"/>
                </a:lnTo>
                <a:cubicBezTo>
                  <a:pt x="14656" y="2602594"/>
                  <a:pt x="-11315" y="2566835"/>
                  <a:pt x="4911" y="2521238"/>
                </a:cubicBezTo>
                <a:lnTo>
                  <a:pt x="848956" y="55296"/>
                </a:lnTo>
                <a:cubicBezTo>
                  <a:pt x="861919" y="19489"/>
                  <a:pt x="881408" y="0"/>
                  <a:pt x="923603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800">
                <a:solidFill>
                  <a:schemeClr val="accent1">
                    <a:alpha val="60000"/>
                  </a:schemeClr>
                </a:solidFill>
              </a:defRPr>
            </a:lvl1pPr>
          </a:lstStyle>
          <a:p>
            <a:pPr lvl="0"/>
            <a:r>
              <a:rPr lang="nl-NL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453067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lleen titel - Lic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ige driehoek 6">
            <a:extLst>
              <a:ext uri="{FF2B5EF4-FFF2-40B4-BE49-F238E27FC236}">
                <a16:creationId xmlns:a16="http://schemas.microsoft.com/office/drawing/2014/main" id="{D4110BE6-C3C9-7021-E8D1-B57DAF6EF252}"/>
              </a:ext>
            </a:extLst>
          </p:cNvPr>
          <p:cNvSpPr/>
          <p:nvPr userDrawn="1"/>
        </p:nvSpPr>
        <p:spPr>
          <a:xfrm rot="10800000" flipV="1">
            <a:off x="11443200" y="4683600"/>
            <a:ext cx="748800" cy="2174400"/>
          </a:xfrm>
          <a:prstGeom prst="rt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pPr algn="ctr"/>
            <a:endParaRPr lang="nl-NL" sz="3200">
              <a:latin typeface="+mj-lt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4DD8D4-EB37-AA71-AE1B-BB9868B0A2D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1800" y="964233"/>
            <a:ext cx="10148400" cy="576000"/>
          </a:xfrm>
        </p:spPr>
        <p:txBody>
          <a:bodyPr anchor="t"/>
          <a:lstStyle>
            <a:lvl1pPr algn="l">
              <a:defRPr sz="4000"/>
            </a:lvl1pPr>
          </a:lstStyle>
          <a:p>
            <a:r>
              <a:rPr lang="nl-NL"/>
              <a:t>Titel van deze dia (Koppen, 40 pt.)</a:t>
            </a:r>
          </a:p>
        </p:txBody>
      </p:sp>
      <p:sp>
        <p:nvSpPr>
          <p:cNvPr id="21" name="Vertical Text Placeholder 2">
            <a:extLst>
              <a:ext uri="{FF2B5EF4-FFF2-40B4-BE49-F238E27FC236}">
                <a16:creationId xmlns:a16="http://schemas.microsoft.com/office/drawing/2014/main" id="{FB80E75E-1568-C9E1-1844-277063B20E25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1021800" y="1584217"/>
            <a:ext cx="10148400" cy="432000"/>
          </a:xfrm>
          <a:prstGeom prst="rect">
            <a:avLst/>
          </a:prstGeom>
        </p:spPr>
        <p:txBody>
          <a:bodyPr vert="horz"/>
          <a:lstStyle>
            <a:lvl1pPr marL="0" indent="0" algn="l">
              <a:buNone/>
              <a:defRPr>
                <a:solidFill>
                  <a:schemeClr val="tx2"/>
                </a:solidFill>
              </a:defRPr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  <a:lvl6pPr algn="l">
              <a:defRPr/>
            </a:lvl6pPr>
            <a:lvl7pPr algn="l">
              <a:defRPr/>
            </a:lvl7pPr>
            <a:lvl8pPr algn="l">
              <a:defRPr/>
            </a:lvl8pPr>
            <a:lvl9pPr algn="l">
              <a:defRPr/>
            </a:lvl9pPr>
          </a:lstStyle>
          <a:p>
            <a:pPr lvl="0"/>
            <a:r>
              <a:rPr lang="nl-NL"/>
              <a:t>Klik hier om tekst toe te voegen</a:t>
            </a:r>
          </a:p>
        </p:txBody>
      </p:sp>
      <p:sp>
        <p:nvSpPr>
          <p:cNvPr id="23" name="Date Placeholder 22">
            <a:extLst>
              <a:ext uri="{FF2B5EF4-FFF2-40B4-BE49-F238E27FC236}">
                <a16:creationId xmlns:a16="http://schemas.microsoft.com/office/drawing/2014/main" id="{50F29546-709A-CE9A-28EA-7AA9B2510F6D}"/>
              </a:ext>
            </a:extLst>
          </p:cNvPr>
          <p:cNvSpPr>
            <a:spLocks noGrp="1"/>
          </p:cNvSpPr>
          <p:nvPr>
            <p:ph type="dt" sz="half" idx="24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E386349C-C34D-4257-97F4-1E85970F11D5}" type="datetime1">
              <a:rPr lang="nl-NL" smtClean="0"/>
              <a:pPr/>
              <a:t>15-12-2025</a:t>
            </a:fld>
            <a:endParaRPr lang="nl-NL"/>
          </a:p>
        </p:txBody>
      </p:sp>
      <p:sp>
        <p:nvSpPr>
          <p:cNvPr id="24" name="Footer Placeholder 23">
            <a:extLst>
              <a:ext uri="{FF2B5EF4-FFF2-40B4-BE49-F238E27FC236}">
                <a16:creationId xmlns:a16="http://schemas.microsoft.com/office/drawing/2014/main" id="{97E3B7C3-0AC2-6E16-90E6-CB69D4868337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>
            <a:lvl1pPr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nl-NL"/>
              <a:t>Naam van de spreker</a:t>
            </a:r>
          </a:p>
        </p:txBody>
      </p:sp>
      <p:sp>
        <p:nvSpPr>
          <p:cNvPr id="25" name="Slide Number Placeholder 24">
            <a:extLst>
              <a:ext uri="{FF2B5EF4-FFF2-40B4-BE49-F238E27FC236}">
                <a16:creationId xmlns:a16="http://schemas.microsoft.com/office/drawing/2014/main" id="{FC3F1D03-543A-D03E-465A-785F77F166E8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>
          <a:solidFill>
            <a:schemeClr val="bg2"/>
          </a:solidFill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EE1B8E6-F55C-4747-87B1-31D6918D6AA3}" type="slidenum">
              <a:rPr lang="nl-NL" smtClean="0"/>
              <a:pPr/>
              <a:t>‹nr.›</a:t>
            </a:fld>
            <a:endParaRPr lang="nl-NL"/>
          </a:p>
        </p:txBody>
      </p:sp>
      <p:cxnSp>
        <p:nvCxnSpPr>
          <p:cNvPr id="5" name="Rechte verbindingslijn 4">
            <a:extLst>
              <a:ext uri="{FF2B5EF4-FFF2-40B4-BE49-F238E27FC236}">
                <a16:creationId xmlns:a16="http://schemas.microsoft.com/office/drawing/2014/main" id="{504322C8-2487-02B2-3431-AE8829FD8B61}"/>
              </a:ext>
            </a:extLst>
          </p:cNvPr>
          <p:cNvCxnSpPr>
            <a:cxnSpLocks/>
          </p:cNvCxnSpPr>
          <p:nvPr userDrawn="1"/>
        </p:nvCxnSpPr>
        <p:spPr>
          <a:xfrm rot="17340000">
            <a:off x="-874069" y="1225394"/>
            <a:ext cx="2592000" cy="0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LOGO">
            <a:extLst>
              <a:ext uri="{FF2B5EF4-FFF2-40B4-BE49-F238E27FC236}">
                <a16:creationId xmlns:a16="http://schemas.microsoft.com/office/drawing/2014/main" id="{74A50829-E86B-7F13-91BD-B741DF4F1B09}"/>
              </a:ext>
            </a:extLst>
          </p:cNvPr>
          <p:cNvSpPr>
            <a:spLocks noGrp="1" noChangeAspect="1"/>
          </p:cNvSpPr>
          <p:nvPr>
            <p:ph type="body" sz="quarter" idx="27" hasCustomPrompt="1"/>
          </p:nvPr>
        </p:nvSpPr>
        <p:spPr>
          <a:xfrm>
            <a:off x="10546117" y="506798"/>
            <a:ext cx="904501" cy="241200"/>
          </a:xfrm>
          <a:custGeom>
            <a:avLst/>
            <a:gdLst>
              <a:gd name="connsiteX0" fmla="*/ 1189737 w 9771975"/>
              <a:gd name="connsiteY0" fmla="*/ 793804 h 2605858"/>
              <a:gd name="connsiteX1" fmla="*/ 1131270 w 9771975"/>
              <a:gd name="connsiteY1" fmla="*/ 842619 h 2605858"/>
              <a:gd name="connsiteX2" fmla="*/ 920294 w 9771975"/>
              <a:gd name="connsiteY2" fmla="*/ 1551849 h 2605858"/>
              <a:gd name="connsiteX3" fmla="*/ 917030 w 9771975"/>
              <a:gd name="connsiteY3" fmla="*/ 1571385 h 2605858"/>
              <a:gd name="connsiteX4" fmla="*/ 981977 w 9771975"/>
              <a:gd name="connsiteY4" fmla="*/ 1629897 h 2605858"/>
              <a:gd name="connsiteX5" fmla="*/ 1394278 w 9771975"/>
              <a:gd name="connsiteY5" fmla="*/ 1629897 h 2605858"/>
              <a:gd name="connsiteX6" fmla="*/ 1455963 w 9771975"/>
              <a:gd name="connsiteY6" fmla="*/ 1551849 h 2605858"/>
              <a:gd name="connsiteX7" fmla="*/ 1244895 w 9771975"/>
              <a:gd name="connsiteY7" fmla="*/ 842619 h 2605858"/>
              <a:gd name="connsiteX8" fmla="*/ 1189737 w 9771975"/>
              <a:gd name="connsiteY8" fmla="*/ 793804 h 2605858"/>
              <a:gd name="connsiteX9" fmla="*/ 7509987 w 9771975"/>
              <a:gd name="connsiteY9" fmla="*/ 0 h 2605858"/>
              <a:gd name="connsiteX10" fmla="*/ 8042349 w 9771975"/>
              <a:gd name="connsiteY10" fmla="*/ 0 h 2605858"/>
              <a:gd name="connsiteX11" fmla="*/ 8113777 w 9771975"/>
              <a:gd name="connsiteY11" fmla="*/ 48769 h 2605858"/>
              <a:gd name="connsiteX12" fmla="*/ 8597416 w 9771975"/>
              <a:gd name="connsiteY12" fmla="*/ 1506253 h 2605858"/>
              <a:gd name="connsiteX13" fmla="*/ 8649309 w 9771975"/>
              <a:gd name="connsiteY13" fmla="*/ 1548539 h 2605858"/>
              <a:gd name="connsiteX14" fmla="*/ 8698032 w 9771975"/>
              <a:gd name="connsiteY14" fmla="*/ 1506253 h 2605858"/>
              <a:gd name="connsiteX15" fmla="*/ 9133039 w 9771975"/>
              <a:gd name="connsiteY15" fmla="*/ 61822 h 2605858"/>
              <a:gd name="connsiteX16" fmla="*/ 9207685 w 9771975"/>
              <a:gd name="connsiteY16" fmla="*/ 0 h 2605858"/>
              <a:gd name="connsiteX17" fmla="*/ 9717339 w 9771975"/>
              <a:gd name="connsiteY17" fmla="*/ 0 h 2605858"/>
              <a:gd name="connsiteX18" fmla="*/ 9769233 w 9771975"/>
              <a:gd name="connsiteY18" fmla="*/ 65086 h 2605858"/>
              <a:gd name="connsiteX19" fmla="*/ 8957685 w 9771975"/>
              <a:gd name="connsiteY19" fmla="*/ 2557044 h 2605858"/>
              <a:gd name="connsiteX20" fmla="*/ 8892829 w 9771975"/>
              <a:gd name="connsiteY20" fmla="*/ 2602549 h 2605858"/>
              <a:gd name="connsiteX21" fmla="*/ 8373431 w 9771975"/>
              <a:gd name="connsiteY21" fmla="*/ 2602549 h 2605858"/>
              <a:gd name="connsiteX22" fmla="*/ 8305265 w 9771975"/>
              <a:gd name="connsiteY22" fmla="*/ 2553735 h 2605858"/>
              <a:gd name="connsiteX23" fmla="*/ 7844334 w 9771975"/>
              <a:gd name="connsiteY23" fmla="*/ 946683 h 2605858"/>
              <a:gd name="connsiteX24" fmla="*/ 7792440 w 9771975"/>
              <a:gd name="connsiteY24" fmla="*/ 897869 h 2605858"/>
              <a:gd name="connsiteX25" fmla="*/ 7737237 w 9771975"/>
              <a:gd name="connsiteY25" fmla="*/ 949945 h 2605858"/>
              <a:gd name="connsiteX26" fmla="*/ 7256817 w 9771975"/>
              <a:gd name="connsiteY26" fmla="*/ 2534246 h 2605858"/>
              <a:gd name="connsiteX27" fmla="*/ 7169161 w 9771975"/>
              <a:gd name="connsiteY27" fmla="*/ 2605858 h 2605858"/>
              <a:gd name="connsiteX28" fmla="*/ 6617313 w 9771975"/>
              <a:gd name="connsiteY28" fmla="*/ 2605858 h 2605858"/>
              <a:gd name="connsiteX29" fmla="*/ 6581598 w 9771975"/>
              <a:gd name="connsiteY29" fmla="*/ 2557090 h 2605858"/>
              <a:gd name="connsiteX30" fmla="*/ 7438606 w 9771975"/>
              <a:gd name="connsiteY30" fmla="*/ 48769 h 2605858"/>
              <a:gd name="connsiteX31" fmla="*/ 7509987 w 9771975"/>
              <a:gd name="connsiteY31" fmla="*/ 0 h 2605858"/>
              <a:gd name="connsiteX32" fmla="*/ 6461493 w 9771975"/>
              <a:gd name="connsiteY32" fmla="*/ 0 h 2605858"/>
              <a:gd name="connsiteX33" fmla="*/ 7003597 w 9771975"/>
              <a:gd name="connsiteY33" fmla="*/ 0 h 2605858"/>
              <a:gd name="connsiteX34" fmla="*/ 7048965 w 9771975"/>
              <a:gd name="connsiteY34" fmla="*/ 65039 h 2605858"/>
              <a:gd name="connsiteX35" fmla="*/ 6214756 w 9771975"/>
              <a:gd name="connsiteY35" fmla="*/ 2553781 h 2605858"/>
              <a:gd name="connsiteX36" fmla="*/ 6149809 w 9771975"/>
              <a:gd name="connsiteY36" fmla="*/ 2602594 h 2605858"/>
              <a:gd name="connsiteX37" fmla="*/ 5656425 w 9771975"/>
              <a:gd name="connsiteY37" fmla="*/ 2602594 h 2605858"/>
              <a:gd name="connsiteX38" fmla="*/ 5588215 w 9771975"/>
              <a:gd name="connsiteY38" fmla="*/ 2553781 h 2605858"/>
              <a:gd name="connsiteX39" fmla="*/ 5322035 w 9771975"/>
              <a:gd name="connsiteY39" fmla="*/ 1652649 h 2605858"/>
              <a:gd name="connsiteX40" fmla="*/ 5312336 w 9771975"/>
              <a:gd name="connsiteY40" fmla="*/ 1581036 h 2605858"/>
              <a:gd name="connsiteX41" fmla="*/ 5328516 w 9771975"/>
              <a:gd name="connsiteY41" fmla="*/ 1483455 h 2605858"/>
              <a:gd name="connsiteX42" fmla="*/ 5503824 w 9771975"/>
              <a:gd name="connsiteY42" fmla="*/ 956427 h 2605858"/>
              <a:gd name="connsiteX43" fmla="*/ 5568771 w 9771975"/>
              <a:gd name="connsiteY43" fmla="*/ 910876 h 2605858"/>
              <a:gd name="connsiteX44" fmla="*/ 5630409 w 9771975"/>
              <a:gd name="connsiteY44" fmla="*/ 959691 h 2605858"/>
              <a:gd name="connsiteX45" fmla="*/ 5841433 w 9771975"/>
              <a:gd name="connsiteY45" fmla="*/ 1512733 h 2605858"/>
              <a:gd name="connsiteX46" fmla="*/ 5893372 w 9771975"/>
              <a:gd name="connsiteY46" fmla="*/ 1551803 h 2605858"/>
              <a:gd name="connsiteX47" fmla="*/ 5948576 w 9771975"/>
              <a:gd name="connsiteY47" fmla="*/ 1502989 h 2605858"/>
              <a:gd name="connsiteX48" fmla="*/ 6396545 w 9771975"/>
              <a:gd name="connsiteY48" fmla="*/ 45550 h 2605858"/>
              <a:gd name="connsiteX49" fmla="*/ 6461493 w 9771975"/>
              <a:gd name="connsiteY49" fmla="*/ 0 h 2605858"/>
              <a:gd name="connsiteX50" fmla="*/ 1981842 w 9771975"/>
              <a:gd name="connsiteY50" fmla="*/ 0 h 2605858"/>
              <a:gd name="connsiteX51" fmla="*/ 2510986 w 9771975"/>
              <a:gd name="connsiteY51" fmla="*/ 0 h 2605858"/>
              <a:gd name="connsiteX52" fmla="*/ 2582369 w 9771975"/>
              <a:gd name="connsiteY52" fmla="*/ 48769 h 2605858"/>
              <a:gd name="connsiteX53" fmla="*/ 3014112 w 9771975"/>
              <a:gd name="connsiteY53" fmla="*/ 1476973 h 2605858"/>
              <a:gd name="connsiteX54" fmla="*/ 3082231 w 9771975"/>
              <a:gd name="connsiteY54" fmla="*/ 1542059 h 2605858"/>
              <a:gd name="connsiteX55" fmla="*/ 3156924 w 9771975"/>
              <a:gd name="connsiteY55" fmla="*/ 1476973 h 2605858"/>
              <a:gd name="connsiteX56" fmla="*/ 3526984 w 9771975"/>
              <a:gd name="connsiteY56" fmla="*/ 566097 h 2605858"/>
              <a:gd name="connsiteX57" fmla="*/ 3728216 w 9771975"/>
              <a:gd name="connsiteY57" fmla="*/ 439236 h 2605858"/>
              <a:gd name="connsiteX58" fmla="*/ 3935976 w 9771975"/>
              <a:gd name="connsiteY58" fmla="*/ 569361 h 2605858"/>
              <a:gd name="connsiteX59" fmla="*/ 4315826 w 9771975"/>
              <a:gd name="connsiteY59" fmla="*/ 1496463 h 2605858"/>
              <a:gd name="connsiteX60" fmla="*/ 4383991 w 9771975"/>
              <a:gd name="connsiteY60" fmla="*/ 1545277 h 2605858"/>
              <a:gd name="connsiteX61" fmla="*/ 4448893 w 9771975"/>
              <a:gd name="connsiteY61" fmla="*/ 1496463 h 2605858"/>
              <a:gd name="connsiteX62" fmla="*/ 4883855 w 9771975"/>
              <a:gd name="connsiteY62" fmla="*/ 52032 h 2605858"/>
              <a:gd name="connsiteX63" fmla="*/ 4958501 w 9771975"/>
              <a:gd name="connsiteY63" fmla="*/ 0 h 2605858"/>
              <a:gd name="connsiteX64" fmla="*/ 5477900 w 9771975"/>
              <a:gd name="connsiteY64" fmla="*/ 0 h 2605858"/>
              <a:gd name="connsiteX65" fmla="*/ 5533057 w 9771975"/>
              <a:gd name="connsiteY65" fmla="*/ 65086 h 2605858"/>
              <a:gd name="connsiteX66" fmla="*/ 4702111 w 9771975"/>
              <a:gd name="connsiteY66" fmla="*/ 2553781 h 2605858"/>
              <a:gd name="connsiteX67" fmla="*/ 4637209 w 9771975"/>
              <a:gd name="connsiteY67" fmla="*/ 2602594 h 2605858"/>
              <a:gd name="connsiteX68" fmla="*/ 4160006 w 9771975"/>
              <a:gd name="connsiteY68" fmla="*/ 2602594 h 2605858"/>
              <a:gd name="connsiteX69" fmla="*/ 4091841 w 9771975"/>
              <a:gd name="connsiteY69" fmla="*/ 2553781 h 2605858"/>
              <a:gd name="connsiteX70" fmla="*/ 3809435 w 9771975"/>
              <a:gd name="connsiteY70" fmla="*/ 1607099 h 2605858"/>
              <a:gd name="connsiteX71" fmla="*/ 3734789 w 9771975"/>
              <a:gd name="connsiteY71" fmla="*/ 1542013 h 2605858"/>
              <a:gd name="connsiteX72" fmla="*/ 3656880 w 9771975"/>
              <a:gd name="connsiteY72" fmla="*/ 1607099 h 2605858"/>
              <a:gd name="connsiteX73" fmla="*/ 3374427 w 9771975"/>
              <a:gd name="connsiteY73" fmla="*/ 2553781 h 2605858"/>
              <a:gd name="connsiteX74" fmla="*/ 3306262 w 9771975"/>
              <a:gd name="connsiteY74" fmla="*/ 2602594 h 2605858"/>
              <a:gd name="connsiteX75" fmla="*/ 2822624 w 9771975"/>
              <a:gd name="connsiteY75" fmla="*/ 2602594 h 2605858"/>
              <a:gd name="connsiteX76" fmla="*/ 2757723 w 9771975"/>
              <a:gd name="connsiteY76" fmla="*/ 2553781 h 2605858"/>
              <a:gd name="connsiteX77" fmla="*/ 1929949 w 9771975"/>
              <a:gd name="connsiteY77" fmla="*/ 71566 h 2605858"/>
              <a:gd name="connsiteX78" fmla="*/ 1981842 w 9771975"/>
              <a:gd name="connsiteY78" fmla="*/ 0 h 2605858"/>
              <a:gd name="connsiteX79" fmla="*/ 923603 w 9771975"/>
              <a:gd name="connsiteY79" fmla="*/ 0 h 2605858"/>
              <a:gd name="connsiteX80" fmla="*/ 1455963 w 9771975"/>
              <a:gd name="connsiteY80" fmla="*/ 0 h 2605858"/>
              <a:gd name="connsiteX81" fmla="*/ 1530610 w 9771975"/>
              <a:gd name="connsiteY81" fmla="*/ 55296 h 2605858"/>
              <a:gd name="connsiteX82" fmla="*/ 2371345 w 9771975"/>
              <a:gd name="connsiteY82" fmla="*/ 2521238 h 2605858"/>
              <a:gd name="connsiteX83" fmla="*/ 2322760 w 9771975"/>
              <a:gd name="connsiteY83" fmla="*/ 2602594 h 2605858"/>
              <a:gd name="connsiteX84" fmla="*/ 1816370 w 9771975"/>
              <a:gd name="connsiteY84" fmla="*/ 2602594 h 2605858"/>
              <a:gd name="connsiteX85" fmla="*/ 1744942 w 9771975"/>
              <a:gd name="connsiteY85" fmla="*/ 2544036 h 2605858"/>
              <a:gd name="connsiteX86" fmla="*/ 1647543 w 9771975"/>
              <a:gd name="connsiteY86" fmla="*/ 2225227 h 2605858"/>
              <a:gd name="connsiteX87" fmla="*/ 1481979 w 9771975"/>
              <a:gd name="connsiteY87" fmla="*/ 2111327 h 2605858"/>
              <a:gd name="connsiteX88" fmla="*/ 894416 w 9771975"/>
              <a:gd name="connsiteY88" fmla="*/ 2111327 h 2605858"/>
              <a:gd name="connsiteX89" fmla="*/ 728851 w 9771975"/>
              <a:gd name="connsiteY89" fmla="*/ 2225227 h 2605858"/>
              <a:gd name="connsiteX90" fmla="*/ 631453 w 9771975"/>
              <a:gd name="connsiteY90" fmla="*/ 2540819 h 2605858"/>
              <a:gd name="connsiteX91" fmla="*/ 560024 w 9771975"/>
              <a:gd name="connsiteY91" fmla="*/ 2602594 h 2605858"/>
              <a:gd name="connsiteX92" fmla="*/ 53634 w 9771975"/>
              <a:gd name="connsiteY92" fmla="*/ 2602594 h 2605858"/>
              <a:gd name="connsiteX93" fmla="*/ 4911 w 9771975"/>
              <a:gd name="connsiteY93" fmla="*/ 2521238 h 2605858"/>
              <a:gd name="connsiteX94" fmla="*/ 848956 w 9771975"/>
              <a:gd name="connsiteY94" fmla="*/ 55296 h 2605858"/>
              <a:gd name="connsiteX95" fmla="*/ 923603 w 9771975"/>
              <a:gd name="connsiteY95" fmla="*/ 0 h 2605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</a:cxnLst>
            <a:rect l="l" t="t" r="r" b="b"/>
            <a:pathLst>
              <a:path w="9771975" h="2605858">
                <a:moveTo>
                  <a:pt x="1189737" y="793804"/>
                </a:moveTo>
                <a:cubicBezTo>
                  <a:pt x="1163767" y="793804"/>
                  <a:pt x="1144278" y="803595"/>
                  <a:pt x="1131270" y="842619"/>
                </a:cubicBezTo>
                <a:lnTo>
                  <a:pt x="920294" y="1551849"/>
                </a:lnTo>
                <a:cubicBezTo>
                  <a:pt x="917030" y="1558377"/>
                  <a:pt x="917030" y="1564857"/>
                  <a:pt x="917030" y="1571385"/>
                </a:cubicBezTo>
                <a:cubicBezTo>
                  <a:pt x="917030" y="1607099"/>
                  <a:pt x="946310" y="1629897"/>
                  <a:pt x="981977" y="1629897"/>
                </a:cubicBezTo>
                <a:lnTo>
                  <a:pt x="1394278" y="1629897"/>
                </a:lnTo>
                <a:cubicBezTo>
                  <a:pt x="1433211" y="1629897"/>
                  <a:pt x="1468925" y="1597354"/>
                  <a:pt x="1455963" y="1551849"/>
                </a:cubicBezTo>
                <a:lnTo>
                  <a:pt x="1244895" y="842619"/>
                </a:lnTo>
                <a:cubicBezTo>
                  <a:pt x="1231887" y="803550"/>
                  <a:pt x="1215661" y="793804"/>
                  <a:pt x="1189737" y="793804"/>
                </a:cubicBezTo>
                <a:close/>
                <a:moveTo>
                  <a:pt x="7509987" y="0"/>
                </a:moveTo>
                <a:lnTo>
                  <a:pt x="8042349" y="0"/>
                </a:lnTo>
                <a:cubicBezTo>
                  <a:pt x="8084499" y="0"/>
                  <a:pt x="8104033" y="16225"/>
                  <a:pt x="8113777" y="48769"/>
                </a:cubicBezTo>
                <a:lnTo>
                  <a:pt x="8597416" y="1506253"/>
                </a:lnTo>
                <a:cubicBezTo>
                  <a:pt x="8610377" y="1538796"/>
                  <a:pt x="8629866" y="1548539"/>
                  <a:pt x="8649309" y="1548539"/>
                </a:cubicBezTo>
                <a:cubicBezTo>
                  <a:pt x="8668844" y="1548539"/>
                  <a:pt x="8688333" y="1538796"/>
                  <a:pt x="8698032" y="1506253"/>
                </a:cubicBezTo>
                <a:lnTo>
                  <a:pt x="9133039" y="61822"/>
                </a:lnTo>
                <a:cubicBezTo>
                  <a:pt x="9145955" y="16272"/>
                  <a:pt x="9168661" y="0"/>
                  <a:pt x="9207685" y="0"/>
                </a:cubicBezTo>
                <a:lnTo>
                  <a:pt x="9717339" y="0"/>
                </a:lnTo>
                <a:cubicBezTo>
                  <a:pt x="9762799" y="0"/>
                  <a:pt x="9779024" y="35806"/>
                  <a:pt x="9769233" y="65086"/>
                </a:cubicBezTo>
                <a:lnTo>
                  <a:pt x="8957685" y="2557044"/>
                </a:lnTo>
                <a:cubicBezTo>
                  <a:pt x="8948032" y="2583014"/>
                  <a:pt x="8928543" y="2602549"/>
                  <a:pt x="8892829" y="2602549"/>
                </a:cubicBezTo>
                <a:lnTo>
                  <a:pt x="8373431" y="2602549"/>
                </a:lnTo>
                <a:cubicBezTo>
                  <a:pt x="8337717" y="2602549"/>
                  <a:pt x="8314963" y="2583014"/>
                  <a:pt x="8305265" y="2553735"/>
                </a:cubicBezTo>
                <a:lnTo>
                  <a:pt x="7844334" y="946683"/>
                </a:lnTo>
                <a:cubicBezTo>
                  <a:pt x="7834589" y="914139"/>
                  <a:pt x="7811883" y="897869"/>
                  <a:pt x="7792440" y="897869"/>
                </a:cubicBezTo>
                <a:cubicBezTo>
                  <a:pt x="7769733" y="897869"/>
                  <a:pt x="7746981" y="914139"/>
                  <a:pt x="7737237" y="949945"/>
                </a:cubicBezTo>
                <a:lnTo>
                  <a:pt x="7256817" y="2534246"/>
                </a:lnTo>
                <a:cubicBezTo>
                  <a:pt x="7243807" y="2576579"/>
                  <a:pt x="7208140" y="2605858"/>
                  <a:pt x="7169161" y="2605858"/>
                </a:cubicBezTo>
                <a:lnTo>
                  <a:pt x="6617313" y="2605858"/>
                </a:lnTo>
                <a:cubicBezTo>
                  <a:pt x="6588126" y="2605858"/>
                  <a:pt x="6575117" y="2576579"/>
                  <a:pt x="6581598" y="2557090"/>
                </a:cubicBezTo>
                <a:lnTo>
                  <a:pt x="7438606" y="48769"/>
                </a:lnTo>
                <a:cubicBezTo>
                  <a:pt x="7448350" y="19489"/>
                  <a:pt x="7471056" y="0"/>
                  <a:pt x="7509987" y="0"/>
                </a:cubicBezTo>
                <a:close/>
                <a:moveTo>
                  <a:pt x="6461493" y="0"/>
                </a:moveTo>
                <a:lnTo>
                  <a:pt x="7003597" y="0"/>
                </a:lnTo>
                <a:cubicBezTo>
                  <a:pt x="7049011" y="0"/>
                  <a:pt x="7058755" y="35806"/>
                  <a:pt x="7048965" y="65039"/>
                </a:cubicBezTo>
                <a:lnTo>
                  <a:pt x="6214756" y="2553781"/>
                </a:lnTo>
                <a:cubicBezTo>
                  <a:pt x="6205012" y="2583060"/>
                  <a:pt x="6185522" y="2602594"/>
                  <a:pt x="6149809" y="2602594"/>
                </a:cubicBezTo>
                <a:lnTo>
                  <a:pt x="5656425" y="2602594"/>
                </a:lnTo>
                <a:cubicBezTo>
                  <a:pt x="5620711" y="2602594"/>
                  <a:pt x="5597959" y="2583060"/>
                  <a:pt x="5588215" y="2553781"/>
                </a:cubicBezTo>
                <a:lnTo>
                  <a:pt x="5322035" y="1652649"/>
                </a:lnTo>
                <a:cubicBezTo>
                  <a:pt x="5315553" y="1633115"/>
                  <a:pt x="5312336" y="1607052"/>
                  <a:pt x="5312336" y="1581036"/>
                </a:cubicBezTo>
                <a:cubicBezTo>
                  <a:pt x="5312336" y="1548539"/>
                  <a:pt x="5318817" y="1515997"/>
                  <a:pt x="5328516" y="1483455"/>
                </a:cubicBezTo>
                <a:lnTo>
                  <a:pt x="5503824" y="956427"/>
                </a:lnTo>
                <a:cubicBezTo>
                  <a:pt x="5516832" y="923884"/>
                  <a:pt x="5539538" y="910876"/>
                  <a:pt x="5568771" y="910876"/>
                </a:cubicBezTo>
                <a:cubicBezTo>
                  <a:pt x="5597959" y="910876"/>
                  <a:pt x="5617448" y="923884"/>
                  <a:pt x="5630409" y="959691"/>
                </a:cubicBezTo>
                <a:lnTo>
                  <a:pt x="5841433" y="1512733"/>
                </a:lnTo>
                <a:cubicBezTo>
                  <a:pt x="5851177" y="1538750"/>
                  <a:pt x="5870666" y="1551803"/>
                  <a:pt x="5893372" y="1551803"/>
                </a:cubicBezTo>
                <a:cubicBezTo>
                  <a:pt x="5916079" y="1551803"/>
                  <a:pt x="5938877" y="1535532"/>
                  <a:pt x="5948576" y="1502989"/>
                </a:cubicBezTo>
                <a:lnTo>
                  <a:pt x="6396545" y="45550"/>
                </a:lnTo>
                <a:cubicBezTo>
                  <a:pt x="6403072" y="19489"/>
                  <a:pt x="6425778" y="0"/>
                  <a:pt x="6461493" y="0"/>
                </a:cubicBezTo>
                <a:close/>
                <a:moveTo>
                  <a:pt x="1981842" y="0"/>
                </a:moveTo>
                <a:lnTo>
                  <a:pt x="2510986" y="0"/>
                </a:lnTo>
                <a:cubicBezTo>
                  <a:pt x="2549872" y="0"/>
                  <a:pt x="2572624" y="16225"/>
                  <a:pt x="2582369" y="48769"/>
                </a:cubicBezTo>
                <a:lnTo>
                  <a:pt x="3014112" y="1476973"/>
                </a:lnTo>
                <a:cubicBezTo>
                  <a:pt x="3027075" y="1522570"/>
                  <a:pt x="3052998" y="1542059"/>
                  <a:pt x="3082231" y="1542059"/>
                </a:cubicBezTo>
                <a:cubicBezTo>
                  <a:pt x="3111511" y="1542059"/>
                  <a:pt x="3140652" y="1522524"/>
                  <a:pt x="3156924" y="1476973"/>
                </a:cubicBezTo>
                <a:lnTo>
                  <a:pt x="3526984" y="566097"/>
                </a:lnTo>
                <a:cubicBezTo>
                  <a:pt x="3559389" y="481523"/>
                  <a:pt x="3637298" y="439236"/>
                  <a:pt x="3728216" y="439236"/>
                </a:cubicBezTo>
                <a:cubicBezTo>
                  <a:pt x="3822352" y="439236"/>
                  <a:pt x="3900307" y="481523"/>
                  <a:pt x="3935976" y="569361"/>
                </a:cubicBezTo>
                <a:lnTo>
                  <a:pt x="4315826" y="1496463"/>
                </a:lnTo>
                <a:cubicBezTo>
                  <a:pt x="4332051" y="1532269"/>
                  <a:pt x="4357976" y="1545277"/>
                  <a:pt x="4383991" y="1545277"/>
                </a:cubicBezTo>
                <a:cubicBezTo>
                  <a:pt x="4413179" y="1545277"/>
                  <a:pt x="4439149" y="1532222"/>
                  <a:pt x="4448893" y="1496463"/>
                </a:cubicBezTo>
                <a:lnTo>
                  <a:pt x="4883855" y="52032"/>
                </a:lnTo>
                <a:cubicBezTo>
                  <a:pt x="4893599" y="16272"/>
                  <a:pt x="4916352" y="0"/>
                  <a:pt x="4958501" y="0"/>
                </a:cubicBezTo>
                <a:lnTo>
                  <a:pt x="5477900" y="0"/>
                </a:lnTo>
                <a:cubicBezTo>
                  <a:pt x="5526623" y="0"/>
                  <a:pt x="5542801" y="35806"/>
                  <a:pt x="5533057" y="65086"/>
                </a:cubicBezTo>
                <a:lnTo>
                  <a:pt x="4702111" y="2553781"/>
                </a:lnTo>
                <a:cubicBezTo>
                  <a:pt x="4692367" y="2583060"/>
                  <a:pt x="4669661" y="2602594"/>
                  <a:pt x="4637209" y="2602594"/>
                </a:cubicBezTo>
                <a:lnTo>
                  <a:pt x="4160006" y="2602594"/>
                </a:lnTo>
                <a:cubicBezTo>
                  <a:pt x="4124292" y="2602594"/>
                  <a:pt x="4101586" y="2583060"/>
                  <a:pt x="4091841" y="2553781"/>
                </a:cubicBezTo>
                <a:lnTo>
                  <a:pt x="3809435" y="1607099"/>
                </a:lnTo>
                <a:cubicBezTo>
                  <a:pt x="3796474" y="1561547"/>
                  <a:pt x="3770458" y="1542013"/>
                  <a:pt x="3734789" y="1542013"/>
                </a:cubicBezTo>
                <a:cubicBezTo>
                  <a:pt x="3695858" y="1542013"/>
                  <a:pt x="3669841" y="1561547"/>
                  <a:pt x="3656880" y="1607099"/>
                </a:cubicBezTo>
                <a:lnTo>
                  <a:pt x="3374427" y="2553781"/>
                </a:lnTo>
                <a:cubicBezTo>
                  <a:pt x="3364684" y="2583060"/>
                  <a:pt x="3341977" y="2602594"/>
                  <a:pt x="3306262" y="2602594"/>
                </a:cubicBezTo>
                <a:lnTo>
                  <a:pt x="2822624" y="2602594"/>
                </a:lnTo>
                <a:cubicBezTo>
                  <a:pt x="2790174" y="2602594"/>
                  <a:pt x="2767468" y="2583060"/>
                  <a:pt x="2757723" y="2553781"/>
                </a:cubicBezTo>
                <a:lnTo>
                  <a:pt x="1929949" y="71566"/>
                </a:lnTo>
                <a:cubicBezTo>
                  <a:pt x="1916895" y="32542"/>
                  <a:pt x="1942911" y="0"/>
                  <a:pt x="1981842" y="0"/>
                </a:cubicBezTo>
                <a:close/>
                <a:moveTo>
                  <a:pt x="923603" y="0"/>
                </a:moveTo>
                <a:lnTo>
                  <a:pt x="1455963" y="0"/>
                </a:lnTo>
                <a:cubicBezTo>
                  <a:pt x="1498113" y="0"/>
                  <a:pt x="1517602" y="19535"/>
                  <a:pt x="1530610" y="55296"/>
                </a:cubicBezTo>
                <a:lnTo>
                  <a:pt x="2371345" y="2521238"/>
                </a:lnTo>
                <a:cubicBezTo>
                  <a:pt x="2387570" y="2566835"/>
                  <a:pt x="2364864" y="2602594"/>
                  <a:pt x="2322760" y="2602594"/>
                </a:cubicBezTo>
                <a:lnTo>
                  <a:pt x="1816370" y="2602594"/>
                </a:lnTo>
                <a:cubicBezTo>
                  <a:pt x="1780656" y="2602594"/>
                  <a:pt x="1757950" y="2583060"/>
                  <a:pt x="1744942" y="2544036"/>
                </a:cubicBezTo>
                <a:lnTo>
                  <a:pt x="1647543" y="2225227"/>
                </a:lnTo>
                <a:cubicBezTo>
                  <a:pt x="1621573" y="2140607"/>
                  <a:pt x="1579377" y="2111327"/>
                  <a:pt x="1481979" y="2111327"/>
                </a:cubicBezTo>
                <a:lnTo>
                  <a:pt x="894416" y="2111327"/>
                </a:lnTo>
                <a:cubicBezTo>
                  <a:pt x="797017" y="2111327"/>
                  <a:pt x="754821" y="2140652"/>
                  <a:pt x="728851" y="2225227"/>
                </a:cubicBezTo>
                <a:lnTo>
                  <a:pt x="631453" y="2540819"/>
                </a:lnTo>
                <a:cubicBezTo>
                  <a:pt x="618445" y="2583060"/>
                  <a:pt x="595738" y="2602594"/>
                  <a:pt x="560024" y="2602594"/>
                </a:cubicBezTo>
                <a:lnTo>
                  <a:pt x="53634" y="2602594"/>
                </a:lnTo>
                <a:cubicBezTo>
                  <a:pt x="14656" y="2602594"/>
                  <a:pt x="-11315" y="2566835"/>
                  <a:pt x="4911" y="2521238"/>
                </a:cubicBezTo>
                <a:lnTo>
                  <a:pt x="848956" y="55296"/>
                </a:lnTo>
                <a:cubicBezTo>
                  <a:pt x="861919" y="19489"/>
                  <a:pt x="881408" y="0"/>
                  <a:pt x="923603" y="0"/>
                </a:cubicBezTo>
                <a:close/>
              </a:path>
            </a:pathLst>
          </a:custGeom>
          <a:solidFill>
            <a:schemeClr val="tx2"/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800">
                <a:solidFill>
                  <a:schemeClr val="accent1">
                    <a:alpha val="60000"/>
                  </a:schemeClr>
                </a:solidFill>
              </a:defRPr>
            </a:lvl1pPr>
          </a:lstStyle>
          <a:p>
            <a:pPr lvl="0"/>
            <a:r>
              <a:rPr lang="nl-NL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1585535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5D37CEF-FF3E-36CF-53EF-A7ADE20D778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42157" y="-1325562"/>
            <a:ext cx="10707686" cy="1208332"/>
          </a:xfrm>
        </p:spPr>
        <p:txBody>
          <a:bodyPr/>
          <a:lstStyle>
            <a:lvl1pPr>
              <a:defRPr sz="4000"/>
            </a:lvl1pPr>
          </a:lstStyle>
          <a:p>
            <a:r>
              <a:rPr lang="nl-NL"/>
              <a:t>Titel van deze dia (Koppen, 40 pt.)</a:t>
            </a:r>
          </a:p>
        </p:txBody>
      </p:sp>
      <p:sp>
        <p:nvSpPr>
          <p:cNvPr id="2" name="LOGO">
            <a:extLst>
              <a:ext uri="{FF2B5EF4-FFF2-40B4-BE49-F238E27FC236}">
                <a16:creationId xmlns:a16="http://schemas.microsoft.com/office/drawing/2014/main" id="{727F69AF-B9F3-E672-1A34-843966BC5431}"/>
              </a:ext>
            </a:extLst>
          </p:cNvPr>
          <p:cNvSpPr>
            <a:spLocks noGrp="1" noChangeAspect="1"/>
          </p:cNvSpPr>
          <p:nvPr>
            <p:ph type="body" sz="quarter" idx="24" hasCustomPrompt="1"/>
          </p:nvPr>
        </p:nvSpPr>
        <p:spPr>
          <a:xfrm>
            <a:off x="12201897" y="-545389"/>
            <a:ext cx="904501" cy="241200"/>
          </a:xfrm>
          <a:custGeom>
            <a:avLst/>
            <a:gdLst>
              <a:gd name="connsiteX0" fmla="*/ 1189737 w 9771975"/>
              <a:gd name="connsiteY0" fmla="*/ 793804 h 2605858"/>
              <a:gd name="connsiteX1" fmla="*/ 1131270 w 9771975"/>
              <a:gd name="connsiteY1" fmla="*/ 842619 h 2605858"/>
              <a:gd name="connsiteX2" fmla="*/ 920294 w 9771975"/>
              <a:gd name="connsiteY2" fmla="*/ 1551849 h 2605858"/>
              <a:gd name="connsiteX3" fmla="*/ 917030 w 9771975"/>
              <a:gd name="connsiteY3" fmla="*/ 1571385 h 2605858"/>
              <a:gd name="connsiteX4" fmla="*/ 981977 w 9771975"/>
              <a:gd name="connsiteY4" fmla="*/ 1629897 h 2605858"/>
              <a:gd name="connsiteX5" fmla="*/ 1394278 w 9771975"/>
              <a:gd name="connsiteY5" fmla="*/ 1629897 h 2605858"/>
              <a:gd name="connsiteX6" fmla="*/ 1455963 w 9771975"/>
              <a:gd name="connsiteY6" fmla="*/ 1551849 h 2605858"/>
              <a:gd name="connsiteX7" fmla="*/ 1244895 w 9771975"/>
              <a:gd name="connsiteY7" fmla="*/ 842619 h 2605858"/>
              <a:gd name="connsiteX8" fmla="*/ 1189737 w 9771975"/>
              <a:gd name="connsiteY8" fmla="*/ 793804 h 2605858"/>
              <a:gd name="connsiteX9" fmla="*/ 7509987 w 9771975"/>
              <a:gd name="connsiteY9" fmla="*/ 0 h 2605858"/>
              <a:gd name="connsiteX10" fmla="*/ 8042349 w 9771975"/>
              <a:gd name="connsiteY10" fmla="*/ 0 h 2605858"/>
              <a:gd name="connsiteX11" fmla="*/ 8113777 w 9771975"/>
              <a:gd name="connsiteY11" fmla="*/ 48769 h 2605858"/>
              <a:gd name="connsiteX12" fmla="*/ 8597416 w 9771975"/>
              <a:gd name="connsiteY12" fmla="*/ 1506253 h 2605858"/>
              <a:gd name="connsiteX13" fmla="*/ 8649309 w 9771975"/>
              <a:gd name="connsiteY13" fmla="*/ 1548539 h 2605858"/>
              <a:gd name="connsiteX14" fmla="*/ 8698032 w 9771975"/>
              <a:gd name="connsiteY14" fmla="*/ 1506253 h 2605858"/>
              <a:gd name="connsiteX15" fmla="*/ 9133039 w 9771975"/>
              <a:gd name="connsiteY15" fmla="*/ 61822 h 2605858"/>
              <a:gd name="connsiteX16" fmla="*/ 9207685 w 9771975"/>
              <a:gd name="connsiteY16" fmla="*/ 0 h 2605858"/>
              <a:gd name="connsiteX17" fmla="*/ 9717339 w 9771975"/>
              <a:gd name="connsiteY17" fmla="*/ 0 h 2605858"/>
              <a:gd name="connsiteX18" fmla="*/ 9769233 w 9771975"/>
              <a:gd name="connsiteY18" fmla="*/ 65086 h 2605858"/>
              <a:gd name="connsiteX19" fmla="*/ 8957685 w 9771975"/>
              <a:gd name="connsiteY19" fmla="*/ 2557044 h 2605858"/>
              <a:gd name="connsiteX20" fmla="*/ 8892829 w 9771975"/>
              <a:gd name="connsiteY20" fmla="*/ 2602549 h 2605858"/>
              <a:gd name="connsiteX21" fmla="*/ 8373431 w 9771975"/>
              <a:gd name="connsiteY21" fmla="*/ 2602549 h 2605858"/>
              <a:gd name="connsiteX22" fmla="*/ 8305265 w 9771975"/>
              <a:gd name="connsiteY22" fmla="*/ 2553735 h 2605858"/>
              <a:gd name="connsiteX23" fmla="*/ 7844334 w 9771975"/>
              <a:gd name="connsiteY23" fmla="*/ 946683 h 2605858"/>
              <a:gd name="connsiteX24" fmla="*/ 7792440 w 9771975"/>
              <a:gd name="connsiteY24" fmla="*/ 897869 h 2605858"/>
              <a:gd name="connsiteX25" fmla="*/ 7737237 w 9771975"/>
              <a:gd name="connsiteY25" fmla="*/ 949945 h 2605858"/>
              <a:gd name="connsiteX26" fmla="*/ 7256817 w 9771975"/>
              <a:gd name="connsiteY26" fmla="*/ 2534246 h 2605858"/>
              <a:gd name="connsiteX27" fmla="*/ 7169161 w 9771975"/>
              <a:gd name="connsiteY27" fmla="*/ 2605858 h 2605858"/>
              <a:gd name="connsiteX28" fmla="*/ 6617313 w 9771975"/>
              <a:gd name="connsiteY28" fmla="*/ 2605858 h 2605858"/>
              <a:gd name="connsiteX29" fmla="*/ 6581598 w 9771975"/>
              <a:gd name="connsiteY29" fmla="*/ 2557090 h 2605858"/>
              <a:gd name="connsiteX30" fmla="*/ 7438606 w 9771975"/>
              <a:gd name="connsiteY30" fmla="*/ 48769 h 2605858"/>
              <a:gd name="connsiteX31" fmla="*/ 7509987 w 9771975"/>
              <a:gd name="connsiteY31" fmla="*/ 0 h 2605858"/>
              <a:gd name="connsiteX32" fmla="*/ 6461493 w 9771975"/>
              <a:gd name="connsiteY32" fmla="*/ 0 h 2605858"/>
              <a:gd name="connsiteX33" fmla="*/ 7003597 w 9771975"/>
              <a:gd name="connsiteY33" fmla="*/ 0 h 2605858"/>
              <a:gd name="connsiteX34" fmla="*/ 7048965 w 9771975"/>
              <a:gd name="connsiteY34" fmla="*/ 65039 h 2605858"/>
              <a:gd name="connsiteX35" fmla="*/ 6214756 w 9771975"/>
              <a:gd name="connsiteY35" fmla="*/ 2553781 h 2605858"/>
              <a:gd name="connsiteX36" fmla="*/ 6149809 w 9771975"/>
              <a:gd name="connsiteY36" fmla="*/ 2602594 h 2605858"/>
              <a:gd name="connsiteX37" fmla="*/ 5656425 w 9771975"/>
              <a:gd name="connsiteY37" fmla="*/ 2602594 h 2605858"/>
              <a:gd name="connsiteX38" fmla="*/ 5588215 w 9771975"/>
              <a:gd name="connsiteY38" fmla="*/ 2553781 h 2605858"/>
              <a:gd name="connsiteX39" fmla="*/ 5322035 w 9771975"/>
              <a:gd name="connsiteY39" fmla="*/ 1652649 h 2605858"/>
              <a:gd name="connsiteX40" fmla="*/ 5312336 w 9771975"/>
              <a:gd name="connsiteY40" fmla="*/ 1581036 h 2605858"/>
              <a:gd name="connsiteX41" fmla="*/ 5328516 w 9771975"/>
              <a:gd name="connsiteY41" fmla="*/ 1483455 h 2605858"/>
              <a:gd name="connsiteX42" fmla="*/ 5503824 w 9771975"/>
              <a:gd name="connsiteY42" fmla="*/ 956427 h 2605858"/>
              <a:gd name="connsiteX43" fmla="*/ 5568771 w 9771975"/>
              <a:gd name="connsiteY43" fmla="*/ 910876 h 2605858"/>
              <a:gd name="connsiteX44" fmla="*/ 5630409 w 9771975"/>
              <a:gd name="connsiteY44" fmla="*/ 959691 h 2605858"/>
              <a:gd name="connsiteX45" fmla="*/ 5841433 w 9771975"/>
              <a:gd name="connsiteY45" fmla="*/ 1512733 h 2605858"/>
              <a:gd name="connsiteX46" fmla="*/ 5893372 w 9771975"/>
              <a:gd name="connsiteY46" fmla="*/ 1551803 h 2605858"/>
              <a:gd name="connsiteX47" fmla="*/ 5948576 w 9771975"/>
              <a:gd name="connsiteY47" fmla="*/ 1502989 h 2605858"/>
              <a:gd name="connsiteX48" fmla="*/ 6396545 w 9771975"/>
              <a:gd name="connsiteY48" fmla="*/ 45550 h 2605858"/>
              <a:gd name="connsiteX49" fmla="*/ 6461493 w 9771975"/>
              <a:gd name="connsiteY49" fmla="*/ 0 h 2605858"/>
              <a:gd name="connsiteX50" fmla="*/ 1981842 w 9771975"/>
              <a:gd name="connsiteY50" fmla="*/ 0 h 2605858"/>
              <a:gd name="connsiteX51" fmla="*/ 2510986 w 9771975"/>
              <a:gd name="connsiteY51" fmla="*/ 0 h 2605858"/>
              <a:gd name="connsiteX52" fmla="*/ 2582369 w 9771975"/>
              <a:gd name="connsiteY52" fmla="*/ 48769 h 2605858"/>
              <a:gd name="connsiteX53" fmla="*/ 3014112 w 9771975"/>
              <a:gd name="connsiteY53" fmla="*/ 1476973 h 2605858"/>
              <a:gd name="connsiteX54" fmla="*/ 3082231 w 9771975"/>
              <a:gd name="connsiteY54" fmla="*/ 1542059 h 2605858"/>
              <a:gd name="connsiteX55" fmla="*/ 3156924 w 9771975"/>
              <a:gd name="connsiteY55" fmla="*/ 1476973 h 2605858"/>
              <a:gd name="connsiteX56" fmla="*/ 3526984 w 9771975"/>
              <a:gd name="connsiteY56" fmla="*/ 566097 h 2605858"/>
              <a:gd name="connsiteX57" fmla="*/ 3728216 w 9771975"/>
              <a:gd name="connsiteY57" fmla="*/ 439236 h 2605858"/>
              <a:gd name="connsiteX58" fmla="*/ 3935976 w 9771975"/>
              <a:gd name="connsiteY58" fmla="*/ 569361 h 2605858"/>
              <a:gd name="connsiteX59" fmla="*/ 4315826 w 9771975"/>
              <a:gd name="connsiteY59" fmla="*/ 1496463 h 2605858"/>
              <a:gd name="connsiteX60" fmla="*/ 4383991 w 9771975"/>
              <a:gd name="connsiteY60" fmla="*/ 1545277 h 2605858"/>
              <a:gd name="connsiteX61" fmla="*/ 4448893 w 9771975"/>
              <a:gd name="connsiteY61" fmla="*/ 1496463 h 2605858"/>
              <a:gd name="connsiteX62" fmla="*/ 4883855 w 9771975"/>
              <a:gd name="connsiteY62" fmla="*/ 52032 h 2605858"/>
              <a:gd name="connsiteX63" fmla="*/ 4958501 w 9771975"/>
              <a:gd name="connsiteY63" fmla="*/ 0 h 2605858"/>
              <a:gd name="connsiteX64" fmla="*/ 5477900 w 9771975"/>
              <a:gd name="connsiteY64" fmla="*/ 0 h 2605858"/>
              <a:gd name="connsiteX65" fmla="*/ 5533057 w 9771975"/>
              <a:gd name="connsiteY65" fmla="*/ 65086 h 2605858"/>
              <a:gd name="connsiteX66" fmla="*/ 4702111 w 9771975"/>
              <a:gd name="connsiteY66" fmla="*/ 2553781 h 2605858"/>
              <a:gd name="connsiteX67" fmla="*/ 4637209 w 9771975"/>
              <a:gd name="connsiteY67" fmla="*/ 2602594 h 2605858"/>
              <a:gd name="connsiteX68" fmla="*/ 4160006 w 9771975"/>
              <a:gd name="connsiteY68" fmla="*/ 2602594 h 2605858"/>
              <a:gd name="connsiteX69" fmla="*/ 4091841 w 9771975"/>
              <a:gd name="connsiteY69" fmla="*/ 2553781 h 2605858"/>
              <a:gd name="connsiteX70" fmla="*/ 3809435 w 9771975"/>
              <a:gd name="connsiteY70" fmla="*/ 1607099 h 2605858"/>
              <a:gd name="connsiteX71" fmla="*/ 3734789 w 9771975"/>
              <a:gd name="connsiteY71" fmla="*/ 1542013 h 2605858"/>
              <a:gd name="connsiteX72" fmla="*/ 3656880 w 9771975"/>
              <a:gd name="connsiteY72" fmla="*/ 1607099 h 2605858"/>
              <a:gd name="connsiteX73" fmla="*/ 3374427 w 9771975"/>
              <a:gd name="connsiteY73" fmla="*/ 2553781 h 2605858"/>
              <a:gd name="connsiteX74" fmla="*/ 3306262 w 9771975"/>
              <a:gd name="connsiteY74" fmla="*/ 2602594 h 2605858"/>
              <a:gd name="connsiteX75" fmla="*/ 2822624 w 9771975"/>
              <a:gd name="connsiteY75" fmla="*/ 2602594 h 2605858"/>
              <a:gd name="connsiteX76" fmla="*/ 2757723 w 9771975"/>
              <a:gd name="connsiteY76" fmla="*/ 2553781 h 2605858"/>
              <a:gd name="connsiteX77" fmla="*/ 1929949 w 9771975"/>
              <a:gd name="connsiteY77" fmla="*/ 71566 h 2605858"/>
              <a:gd name="connsiteX78" fmla="*/ 1981842 w 9771975"/>
              <a:gd name="connsiteY78" fmla="*/ 0 h 2605858"/>
              <a:gd name="connsiteX79" fmla="*/ 923603 w 9771975"/>
              <a:gd name="connsiteY79" fmla="*/ 0 h 2605858"/>
              <a:gd name="connsiteX80" fmla="*/ 1455963 w 9771975"/>
              <a:gd name="connsiteY80" fmla="*/ 0 h 2605858"/>
              <a:gd name="connsiteX81" fmla="*/ 1530610 w 9771975"/>
              <a:gd name="connsiteY81" fmla="*/ 55296 h 2605858"/>
              <a:gd name="connsiteX82" fmla="*/ 2371345 w 9771975"/>
              <a:gd name="connsiteY82" fmla="*/ 2521238 h 2605858"/>
              <a:gd name="connsiteX83" fmla="*/ 2322760 w 9771975"/>
              <a:gd name="connsiteY83" fmla="*/ 2602594 h 2605858"/>
              <a:gd name="connsiteX84" fmla="*/ 1816370 w 9771975"/>
              <a:gd name="connsiteY84" fmla="*/ 2602594 h 2605858"/>
              <a:gd name="connsiteX85" fmla="*/ 1744942 w 9771975"/>
              <a:gd name="connsiteY85" fmla="*/ 2544036 h 2605858"/>
              <a:gd name="connsiteX86" fmla="*/ 1647543 w 9771975"/>
              <a:gd name="connsiteY86" fmla="*/ 2225227 h 2605858"/>
              <a:gd name="connsiteX87" fmla="*/ 1481979 w 9771975"/>
              <a:gd name="connsiteY87" fmla="*/ 2111327 h 2605858"/>
              <a:gd name="connsiteX88" fmla="*/ 894416 w 9771975"/>
              <a:gd name="connsiteY88" fmla="*/ 2111327 h 2605858"/>
              <a:gd name="connsiteX89" fmla="*/ 728851 w 9771975"/>
              <a:gd name="connsiteY89" fmla="*/ 2225227 h 2605858"/>
              <a:gd name="connsiteX90" fmla="*/ 631453 w 9771975"/>
              <a:gd name="connsiteY90" fmla="*/ 2540819 h 2605858"/>
              <a:gd name="connsiteX91" fmla="*/ 560024 w 9771975"/>
              <a:gd name="connsiteY91" fmla="*/ 2602594 h 2605858"/>
              <a:gd name="connsiteX92" fmla="*/ 53634 w 9771975"/>
              <a:gd name="connsiteY92" fmla="*/ 2602594 h 2605858"/>
              <a:gd name="connsiteX93" fmla="*/ 4911 w 9771975"/>
              <a:gd name="connsiteY93" fmla="*/ 2521238 h 2605858"/>
              <a:gd name="connsiteX94" fmla="*/ 848956 w 9771975"/>
              <a:gd name="connsiteY94" fmla="*/ 55296 h 2605858"/>
              <a:gd name="connsiteX95" fmla="*/ 923603 w 9771975"/>
              <a:gd name="connsiteY95" fmla="*/ 0 h 2605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</a:cxnLst>
            <a:rect l="l" t="t" r="r" b="b"/>
            <a:pathLst>
              <a:path w="9771975" h="2605858">
                <a:moveTo>
                  <a:pt x="1189737" y="793804"/>
                </a:moveTo>
                <a:cubicBezTo>
                  <a:pt x="1163767" y="793804"/>
                  <a:pt x="1144278" y="803595"/>
                  <a:pt x="1131270" y="842619"/>
                </a:cubicBezTo>
                <a:lnTo>
                  <a:pt x="920294" y="1551849"/>
                </a:lnTo>
                <a:cubicBezTo>
                  <a:pt x="917030" y="1558377"/>
                  <a:pt x="917030" y="1564857"/>
                  <a:pt x="917030" y="1571385"/>
                </a:cubicBezTo>
                <a:cubicBezTo>
                  <a:pt x="917030" y="1607099"/>
                  <a:pt x="946310" y="1629897"/>
                  <a:pt x="981977" y="1629897"/>
                </a:cubicBezTo>
                <a:lnTo>
                  <a:pt x="1394278" y="1629897"/>
                </a:lnTo>
                <a:cubicBezTo>
                  <a:pt x="1433211" y="1629897"/>
                  <a:pt x="1468925" y="1597354"/>
                  <a:pt x="1455963" y="1551849"/>
                </a:cubicBezTo>
                <a:lnTo>
                  <a:pt x="1244895" y="842619"/>
                </a:lnTo>
                <a:cubicBezTo>
                  <a:pt x="1231887" y="803550"/>
                  <a:pt x="1215661" y="793804"/>
                  <a:pt x="1189737" y="793804"/>
                </a:cubicBezTo>
                <a:close/>
                <a:moveTo>
                  <a:pt x="7509987" y="0"/>
                </a:moveTo>
                <a:lnTo>
                  <a:pt x="8042349" y="0"/>
                </a:lnTo>
                <a:cubicBezTo>
                  <a:pt x="8084499" y="0"/>
                  <a:pt x="8104033" y="16225"/>
                  <a:pt x="8113777" y="48769"/>
                </a:cubicBezTo>
                <a:lnTo>
                  <a:pt x="8597416" y="1506253"/>
                </a:lnTo>
                <a:cubicBezTo>
                  <a:pt x="8610377" y="1538796"/>
                  <a:pt x="8629866" y="1548539"/>
                  <a:pt x="8649309" y="1548539"/>
                </a:cubicBezTo>
                <a:cubicBezTo>
                  <a:pt x="8668844" y="1548539"/>
                  <a:pt x="8688333" y="1538796"/>
                  <a:pt x="8698032" y="1506253"/>
                </a:cubicBezTo>
                <a:lnTo>
                  <a:pt x="9133039" y="61822"/>
                </a:lnTo>
                <a:cubicBezTo>
                  <a:pt x="9145955" y="16272"/>
                  <a:pt x="9168661" y="0"/>
                  <a:pt x="9207685" y="0"/>
                </a:cubicBezTo>
                <a:lnTo>
                  <a:pt x="9717339" y="0"/>
                </a:lnTo>
                <a:cubicBezTo>
                  <a:pt x="9762799" y="0"/>
                  <a:pt x="9779024" y="35806"/>
                  <a:pt x="9769233" y="65086"/>
                </a:cubicBezTo>
                <a:lnTo>
                  <a:pt x="8957685" y="2557044"/>
                </a:lnTo>
                <a:cubicBezTo>
                  <a:pt x="8948032" y="2583014"/>
                  <a:pt x="8928543" y="2602549"/>
                  <a:pt x="8892829" y="2602549"/>
                </a:cubicBezTo>
                <a:lnTo>
                  <a:pt x="8373431" y="2602549"/>
                </a:lnTo>
                <a:cubicBezTo>
                  <a:pt x="8337717" y="2602549"/>
                  <a:pt x="8314963" y="2583014"/>
                  <a:pt x="8305265" y="2553735"/>
                </a:cubicBezTo>
                <a:lnTo>
                  <a:pt x="7844334" y="946683"/>
                </a:lnTo>
                <a:cubicBezTo>
                  <a:pt x="7834589" y="914139"/>
                  <a:pt x="7811883" y="897869"/>
                  <a:pt x="7792440" y="897869"/>
                </a:cubicBezTo>
                <a:cubicBezTo>
                  <a:pt x="7769733" y="897869"/>
                  <a:pt x="7746981" y="914139"/>
                  <a:pt x="7737237" y="949945"/>
                </a:cubicBezTo>
                <a:lnTo>
                  <a:pt x="7256817" y="2534246"/>
                </a:lnTo>
                <a:cubicBezTo>
                  <a:pt x="7243807" y="2576579"/>
                  <a:pt x="7208140" y="2605858"/>
                  <a:pt x="7169161" y="2605858"/>
                </a:cubicBezTo>
                <a:lnTo>
                  <a:pt x="6617313" y="2605858"/>
                </a:lnTo>
                <a:cubicBezTo>
                  <a:pt x="6588126" y="2605858"/>
                  <a:pt x="6575117" y="2576579"/>
                  <a:pt x="6581598" y="2557090"/>
                </a:cubicBezTo>
                <a:lnTo>
                  <a:pt x="7438606" y="48769"/>
                </a:lnTo>
                <a:cubicBezTo>
                  <a:pt x="7448350" y="19489"/>
                  <a:pt x="7471056" y="0"/>
                  <a:pt x="7509987" y="0"/>
                </a:cubicBezTo>
                <a:close/>
                <a:moveTo>
                  <a:pt x="6461493" y="0"/>
                </a:moveTo>
                <a:lnTo>
                  <a:pt x="7003597" y="0"/>
                </a:lnTo>
                <a:cubicBezTo>
                  <a:pt x="7049011" y="0"/>
                  <a:pt x="7058755" y="35806"/>
                  <a:pt x="7048965" y="65039"/>
                </a:cubicBezTo>
                <a:lnTo>
                  <a:pt x="6214756" y="2553781"/>
                </a:lnTo>
                <a:cubicBezTo>
                  <a:pt x="6205012" y="2583060"/>
                  <a:pt x="6185522" y="2602594"/>
                  <a:pt x="6149809" y="2602594"/>
                </a:cubicBezTo>
                <a:lnTo>
                  <a:pt x="5656425" y="2602594"/>
                </a:lnTo>
                <a:cubicBezTo>
                  <a:pt x="5620711" y="2602594"/>
                  <a:pt x="5597959" y="2583060"/>
                  <a:pt x="5588215" y="2553781"/>
                </a:cubicBezTo>
                <a:lnTo>
                  <a:pt x="5322035" y="1652649"/>
                </a:lnTo>
                <a:cubicBezTo>
                  <a:pt x="5315553" y="1633115"/>
                  <a:pt x="5312336" y="1607052"/>
                  <a:pt x="5312336" y="1581036"/>
                </a:cubicBezTo>
                <a:cubicBezTo>
                  <a:pt x="5312336" y="1548539"/>
                  <a:pt x="5318817" y="1515997"/>
                  <a:pt x="5328516" y="1483455"/>
                </a:cubicBezTo>
                <a:lnTo>
                  <a:pt x="5503824" y="956427"/>
                </a:lnTo>
                <a:cubicBezTo>
                  <a:pt x="5516832" y="923884"/>
                  <a:pt x="5539538" y="910876"/>
                  <a:pt x="5568771" y="910876"/>
                </a:cubicBezTo>
                <a:cubicBezTo>
                  <a:pt x="5597959" y="910876"/>
                  <a:pt x="5617448" y="923884"/>
                  <a:pt x="5630409" y="959691"/>
                </a:cubicBezTo>
                <a:lnTo>
                  <a:pt x="5841433" y="1512733"/>
                </a:lnTo>
                <a:cubicBezTo>
                  <a:pt x="5851177" y="1538750"/>
                  <a:pt x="5870666" y="1551803"/>
                  <a:pt x="5893372" y="1551803"/>
                </a:cubicBezTo>
                <a:cubicBezTo>
                  <a:pt x="5916079" y="1551803"/>
                  <a:pt x="5938877" y="1535532"/>
                  <a:pt x="5948576" y="1502989"/>
                </a:cubicBezTo>
                <a:lnTo>
                  <a:pt x="6396545" y="45550"/>
                </a:lnTo>
                <a:cubicBezTo>
                  <a:pt x="6403072" y="19489"/>
                  <a:pt x="6425778" y="0"/>
                  <a:pt x="6461493" y="0"/>
                </a:cubicBezTo>
                <a:close/>
                <a:moveTo>
                  <a:pt x="1981842" y="0"/>
                </a:moveTo>
                <a:lnTo>
                  <a:pt x="2510986" y="0"/>
                </a:lnTo>
                <a:cubicBezTo>
                  <a:pt x="2549872" y="0"/>
                  <a:pt x="2572624" y="16225"/>
                  <a:pt x="2582369" y="48769"/>
                </a:cubicBezTo>
                <a:lnTo>
                  <a:pt x="3014112" y="1476973"/>
                </a:lnTo>
                <a:cubicBezTo>
                  <a:pt x="3027075" y="1522570"/>
                  <a:pt x="3052998" y="1542059"/>
                  <a:pt x="3082231" y="1542059"/>
                </a:cubicBezTo>
                <a:cubicBezTo>
                  <a:pt x="3111511" y="1542059"/>
                  <a:pt x="3140652" y="1522524"/>
                  <a:pt x="3156924" y="1476973"/>
                </a:cubicBezTo>
                <a:lnTo>
                  <a:pt x="3526984" y="566097"/>
                </a:lnTo>
                <a:cubicBezTo>
                  <a:pt x="3559389" y="481523"/>
                  <a:pt x="3637298" y="439236"/>
                  <a:pt x="3728216" y="439236"/>
                </a:cubicBezTo>
                <a:cubicBezTo>
                  <a:pt x="3822352" y="439236"/>
                  <a:pt x="3900307" y="481523"/>
                  <a:pt x="3935976" y="569361"/>
                </a:cubicBezTo>
                <a:lnTo>
                  <a:pt x="4315826" y="1496463"/>
                </a:lnTo>
                <a:cubicBezTo>
                  <a:pt x="4332051" y="1532269"/>
                  <a:pt x="4357976" y="1545277"/>
                  <a:pt x="4383991" y="1545277"/>
                </a:cubicBezTo>
                <a:cubicBezTo>
                  <a:pt x="4413179" y="1545277"/>
                  <a:pt x="4439149" y="1532222"/>
                  <a:pt x="4448893" y="1496463"/>
                </a:cubicBezTo>
                <a:lnTo>
                  <a:pt x="4883855" y="52032"/>
                </a:lnTo>
                <a:cubicBezTo>
                  <a:pt x="4893599" y="16272"/>
                  <a:pt x="4916352" y="0"/>
                  <a:pt x="4958501" y="0"/>
                </a:cubicBezTo>
                <a:lnTo>
                  <a:pt x="5477900" y="0"/>
                </a:lnTo>
                <a:cubicBezTo>
                  <a:pt x="5526623" y="0"/>
                  <a:pt x="5542801" y="35806"/>
                  <a:pt x="5533057" y="65086"/>
                </a:cubicBezTo>
                <a:lnTo>
                  <a:pt x="4702111" y="2553781"/>
                </a:lnTo>
                <a:cubicBezTo>
                  <a:pt x="4692367" y="2583060"/>
                  <a:pt x="4669661" y="2602594"/>
                  <a:pt x="4637209" y="2602594"/>
                </a:cubicBezTo>
                <a:lnTo>
                  <a:pt x="4160006" y="2602594"/>
                </a:lnTo>
                <a:cubicBezTo>
                  <a:pt x="4124292" y="2602594"/>
                  <a:pt x="4101586" y="2583060"/>
                  <a:pt x="4091841" y="2553781"/>
                </a:cubicBezTo>
                <a:lnTo>
                  <a:pt x="3809435" y="1607099"/>
                </a:lnTo>
                <a:cubicBezTo>
                  <a:pt x="3796474" y="1561547"/>
                  <a:pt x="3770458" y="1542013"/>
                  <a:pt x="3734789" y="1542013"/>
                </a:cubicBezTo>
                <a:cubicBezTo>
                  <a:pt x="3695858" y="1542013"/>
                  <a:pt x="3669841" y="1561547"/>
                  <a:pt x="3656880" y="1607099"/>
                </a:cubicBezTo>
                <a:lnTo>
                  <a:pt x="3374427" y="2553781"/>
                </a:lnTo>
                <a:cubicBezTo>
                  <a:pt x="3364684" y="2583060"/>
                  <a:pt x="3341977" y="2602594"/>
                  <a:pt x="3306262" y="2602594"/>
                </a:cubicBezTo>
                <a:lnTo>
                  <a:pt x="2822624" y="2602594"/>
                </a:lnTo>
                <a:cubicBezTo>
                  <a:pt x="2790174" y="2602594"/>
                  <a:pt x="2767468" y="2583060"/>
                  <a:pt x="2757723" y="2553781"/>
                </a:cubicBezTo>
                <a:lnTo>
                  <a:pt x="1929949" y="71566"/>
                </a:lnTo>
                <a:cubicBezTo>
                  <a:pt x="1916895" y="32542"/>
                  <a:pt x="1942911" y="0"/>
                  <a:pt x="1981842" y="0"/>
                </a:cubicBezTo>
                <a:close/>
                <a:moveTo>
                  <a:pt x="923603" y="0"/>
                </a:moveTo>
                <a:lnTo>
                  <a:pt x="1455963" y="0"/>
                </a:lnTo>
                <a:cubicBezTo>
                  <a:pt x="1498113" y="0"/>
                  <a:pt x="1517602" y="19535"/>
                  <a:pt x="1530610" y="55296"/>
                </a:cubicBezTo>
                <a:lnTo>
                  <a:pt x="2371345" y="2521238"/>
                </a:lnTo>
                <a:cubicBezTo>
                  <a:pt x="2387570" y="2566835"/>
                  <a:pt x="2364864" y="2602594"/>
                  <a:pt x="2322760" y="2602594"/>
                </a:cubicBezTo>
                <a:lnTo>
                  <a:pt x="1816370" y="2602594"/>
                </a:lnTo>
                <a:cubicBezTo>
                  <a:pt x="1780656" y="2602594"/>
                  <a:pt x="1757950" y="2583060"/>
                  <a:pt x="1744942" y="2544036"/>
                </a:cubicBezTo>
                <a:lnTo>
                  <a:pt x="1647543" y="2225227"/>
                </a:lnTo>
                <a:cubicBezTo>
                  <a:pt x="1621573" y="2140607"/>
                  <a:pt x="1579377" y="2111327"/>
                  <a:pt x="1481979" y="2111327"/>
                </a:cubicBezTo>
                <a:lnTo>
                  <a:pt x="894416" y="2111327"/>
                </a:lnTo>
                <a:cubicBezTo>
                  <a:pt x="797017" y="2111327"/>
                  <a:pt x="754821" y="2140652"/>
                  <a:pt x="728851" y="2225227"/>
                </a:cubicBezTo>
                <a:lnTo>
                  <a:pt x="631453" y="2540819"/>
                </a:lnTo>
                <a:cubicBezTo>
                  <a:pt x="618445" y="2583060"/>
                  <a:pt x="595738" y="2602594"/>
                  <a:pt x="560024" y="2602594"/>
                </a:cubicBezTo>
                <a:lnTo>
                  <a:pt x="53634" y="2602594"/>
                </a:lnTo>
                <a:cubicBezTo>
                  <a:pt x="14656" y="2602594"/>
                  <a:pt x="-11315" y="2566835"/>
                  <a:pt x="4911" y="2521238"/>
                </a:cubicBezTo>
                <a:lnTo>
                  <a:pt x="848956" y="55296"/>
                </a:lnTo>
                <a:cubicBezTo>
                  <a:pt x="861919" y="19489"/>
                  <a:pt x="881408" y="0"/>
                  <a:pt x="923603" y="0"/>
                </a:cubicBezTo>
                <a:close/>
              </a:path>
            </a:pathLst>
          </a:custGeom>
          <a:solidFill>
            <a:schemeClr val="tx2"/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800">
                <a:solidFill>
                  <a:schemeClr val="accent1">
                    <a:alpha val="60000"/>
                  </a:schemeClr>
                </a:solidFill>
              </a:defRPr>
            </a:lvl1pPr>
          </a:lstStyle>
          <a:p>
            <a:pPr lvl="0"/>
            <a:r>
              <a:rPr lang="nl-NL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974788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e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edia Placeholder 3">
            <a:extLst>
              <a:ext uri="{FF2B5EF4-FFF2-40B4-BE49-F238E27FC236}">
                <a16:creationId xmlns:a16="http://schemas.microsoft.com/office/drawing/2014/main" id="{877B4AED-6DF8-C5C8-2BEA-B852726663E5}"/>
              </a:ext>
            </a:extLst>
          </p:cNvPr>
          <p:cNvSpPr>
            <a:spLocks noGrp="1"/>
          </p:cNvSpPr>
          <p:nvPr>
            <p:ph type="media" sz="quarter" idx="23"/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</p:spPr>
        <p:txBody>
          <a:bodyPr anchor="ctr"/>
          <a:lstStyle>
            <a:lvl1pPr marL="0" indent="0" algn="ctr">
              <a:buFont typeface="Arial" panose="020B0604020202020204" pitchFamily="34" charset="0"/>
              <a:buNone/>
              <a:defRPr sz="1800"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r>
              <a:rPr lang="nl-NL"/>
              <a:t>Klik op het pictogram als u media wilt toevoegen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DD5CC516-7CB3-85D2-8A98-9F395352DC5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1443188" y="4684295"/>
            <a:ext cx="748811" cy="2176014"/>
          </a:xfrm>
          <a:custGeom>
            <a:avLst/>
            <a:gdLst>
              <a:gd name="connsiteX0" fmla="*/ 1522471 w 1522471"/>
              <a:gd name="connsiteY0" fmla="*/ 0 h 4424244"/>
              <a:gd name="connsiteX1" fmla="*/ 1522471 w 1522471"/>
              <a:gd name="connsiteY1" fmla="*/ 4424244 h 4424244"/>
              <a:gd name="connsiteX2" fmla="*/ 0 w 1522471"/>
              <a:gd name="connsiteY2" fmla="*/ 4424244 h 44242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522471" h="4424244">
                <a:moveTo>
                  <a:pt x="1522471" y="0"/>
                </a:moveTo>
                <a:lnTo>
                  <a:pt x="1522471" y="4424244"/>
                </a:lnTo>
                <a:lnTo>
                  <a:pt x="0" y="4424244"/>
                </a:ln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800">
                <a:solidFill>
                  <a:schemeClr val="accent1">
                    <a:alpha val="60000"/>
                  </a:schemeClr>
                </a:solidFill>
              </a:defRPr>
            </a:lvl1pPr>
          </a:lstStyle>
          <a:p>
            <a:pPr lvl="0"/>
            <a:r>
              <a:rPr lang="nl-NL"/>
              <a:t>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B4DD8D4-EB37-AA71-AE1B-BB9868B0A2D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1993" y="964233"/>
            <a:ext cx="10148014" cy="576000"/>
          </a:xfrm>
        </p:spPr>
        <p:txBody>
          <a:bodyPr anchor="t"/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nl-NL"/>
              <a:t>Titel van deze dia (Koppen, 40 pt.)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8005688-0CBC-34FE-7F07-4BDA4D386D8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 rot="17340000">
            <a:off x="-874399" y="1224357"/>
            <a:ext cx="2592000" cy="7200"/>
          </a:xfrm>
          <a:prstGeom prst="rect">
            <a:avLst/>
          </a:prstGeom>
          <a:solidFill>
            <a:schemeClr val="bg1">
              <a:alpha val="60000"/>
            </a:schemeClr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800">
                <a:solidFill>
                  <a:schemeClr val="accent1">
                    <a:alpha val="60000"/>
                  </a:schemeClr>
                </a:solidFill>
              </a:defRPr>
            </a:lvl1pPr>
          </a:lstStyle>
          <a:p>
            <a:pPr lvl="0"/>
            <a:r>
              <a:rPr lang="nl-NL"/>
              <a:t> 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78BC3450-8F1C-9D67-7D19-D9F8872140A5}"/>
              </a:ext>
            </a:extLst>
          </p:cNvPr>
          <p:cNvSpPr>
            <a:spLocks noGrp="1"/>
          </p:cNvSpPr>
          <p:nvPr>
            <p:ph type="dt" sz="half" idx="25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B561976-4F6B-4FA2-8B5F-CBEB6490839D}" type="datetime1">
              <a:rPr lang="nl-NL" smtClean="0"/>
              <a:t>15-12-2025</a:t>
            </a:fld>
            <a:endParaRPr lang="nl-NL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A13D4D58-0BCB-2A4D-34A0-867E5FD7708C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>
          <a:solidFill>
            <a:schemeClr val="bg1"/>
          </a:solidFill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nl-NL"/>
              <a:t>Naam van de spreker</a:t>
            </a:r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B1EC9ABC-6BEE-D724-7F5D-05228DDACCC9}"/>
              </a:ext>
            </a:extLst>
          </p:cNvPr>
          <p:cNvSpPr>
            <a:spLocks noGrp="1"/>
          </p:cNvSpPr>
          <p:nvPr>
            <p:ph type="sldNum" sz="quarter" idx="27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>
            <a:lvl1pPr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3EE1B8E6-F55C-4747-87B1-31D6918D6AA3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8353A5F-6E0C-BBEF-3FE9-DEEA72809807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1021800" y="1584217"/>
            <a:ext cx="10148400" cy="432000"/>
          </a:xfrm>
          <a:prstGeom prst="rect">
            <a:avLst/>
          </a:prstGeom>
        </p:spPr>
        <p:txBody>
          <a:bodyPr vert="horz"/>
          <a:lstStyle>
            <a:lvl1pPr marL="0" indent="0" algn="l">
              <a:buClrTx/>
              <a:buNone/>
              <a:defRPr>
                <a:solidFill>
                  <a:schemeClr val="bg1"/>
                </a:solidFill>
              </a:defRPr>
            </a:lvl1pPr>
            <a:lvl2pPr algn="l">
              <a:buClrTx/>
              <a:defRPr>
                <a:solidFill>
                  <a:schemeClr val="bg1"/>
                </a:solidFill>
              </a:defRPr>
            </a:lvl2pPr>
            <a:lvl3pPr algn="l">
              <a:defRPr>
                <a:solidFill>
                  <a:schemeClr val="bg1"/>
                </a:solidFill>
              </a:defRPr>
            </a:lvl3pPr>
            <a:lvl4pPr algn="l">
              <a:defRPr>
                <a:solidFill>
                  <a:schemeClr val="bg1"/>
                </a:solidFill>
              </a:defRPr>
            </a:lvl4pPr>
            <a:lvl5pPr algn="l">
              <a:buClrTx/>
              <a:defRPr>
                <a:solidFill>
                  <a:schemeClr val="bg1"/>
                </a:solidFill>
              </a:defRPr>
            </a:lvl5pPr>
            <a:lvl6pPr algn="l">
              <a:buClrTx/>
              <a:defRPr>
                <a:solidFill>
                  <a:schemeClr val="bg1"/>
                </a:solidFill>
              </a:defRPr>
            </a:lvl6pPr>
            <a:lvl7pPr algn="l">
              <a:buClrTx/>
              <a:defRPr>
                <a:solidFill>
                  <a:schemeClr val="bg1"/>
                </a:solidFill>
              </a:defRPr>
            </a:lvl7pPr>
            <a:lvl8pPr algn="l">
              <a:defRPr>
                <a:solidFill>
                  <a:schemeClr val="bg1"/>
                </a:solidFill>
              </a:defRPr>
            </a:lvl8pPr>
            <a:lvl9pPr algn="l"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nl-NL"/>
              <a:t>Klik hier om tekst toe te voegen</a:t>
            </a:r>
          </a:p>
        </p:txBody>
      </p:sp>
      <p:sp>
        <p:nvSpPr>
          <p:cNvPr id="8" name="LOGO">
            <a:extLst>
              <a:ext uri="{FF2B5EF4-FFF2-40B4-BE49-F238E27FC236}">
                <a16:creationId xmlns:a16="http://schemas.microsoft.com/office/drawing/2014/main" id="{30D4B2E6-F27C-466E-CE3A-EAC9DCF79EF1}"/>
              </a:ext>
            </a:extLst>
          </p:cNvPr>
          <p:cNvSpPr>
            <a:spLocks noGrp="1" noChangeAspect="1"/>
          </p:cNvSpPr>
          <p:nvPr>
            <p:ph type="body" sz="quarter" idx="17" hasCustomPrompt="1"/>
          </p:nvPr>
        </p:nvSpPr>
        <p:spPr>
          <a:xfrm>
            <a:off x="10546117" y="506798"/>
            <a:ext cx="904501" cy="241200"/>
          </a:xfrm>
          <a:custGeom>
            <a:avLst/>
            <a:gdLst>
              <a:gd name="connsiteX0" fmla="*/ 1189737 w 9771975"/>
              <a:gd name="connsiteY0" fmla="*/ 793804 h 2605858"/>
              <a:gd name="connsiteX1" fmla="*/ 1131270 w 9771975"/>
              <a:gd name="connsiteY1" fmla="*/ 842619 h 2605858"/>
              <a:gd name="connsiteX2" fmla="*/ 920294 w 9771975"/>
              <a:gd name="connsiteY2" fmla="*/ 1551849 h 2605858"/>
              <a:gd name="connsiteX3" fmla="*/ 917030 w 9771975"/>
              <a:gd name="connsiteY3" fmla="*/ 1571385 h 2605858"/>
              <a:gd name="connsiteX4" fmla="*/ 981977 w 9771975"/>
              <a:gd name="connsiteY4" fmla="*/ 1629897 h 2605858"/>
              <a:gd name="connsiteX5" fmla="*/ 1394278 w 9771975"/>
              <a:gd name="connsiteY5" fmla="*/ 1629897 h 2605858"/>
              <a:gd name="connsiteX6" fmla="*/ 1455963 w 9771975"/>
              <a:gd name="connsiteY6" fmla="*/ 1551849 h 2605858"/>
              <a:gd name="connsiteX7" fmla="*/ 1244895 w 9771975"/>
              <a:gd name="connsiteY7" fmla="*/ 842619 h 2605858"/>
              <a:gd name="connsiteX8" fmla="*/ 1189737 w 9771975"/>
              <a:gd name="connsiteY8" fmla="*/ 793804 h 2605858"/>
              <a:gd name="connsiteX9" fmla="*/ 7509987 w 9771975"/>
              <a:gd name="connsiteY9" fmla="*/ 0 h 2605858"/>
              <a:gd name="connsiteX10" fmla="*/ 8042349 w 9771975"/>
              <a:gd name="connsiteY10" fmla="*/ 0 h 2605858"/>
              <a:gd name="connsiteX11" fmla="*/ 8113777 w 9771975"/>
              <a:gd name="connsiteY11" fmla="*/ 48769 h 2605858"/>
              <a:gd name="connsiteX12" fmla="*/ 8597416 w 9771975"/>
              <a:gd name="connsiteY12" fmla="*/ 1506253 h 2605858"/>
              <a:gd name="connsiteX13" fmla="*/ 8649309 w 9771975"/>
              <a:gd name="connsiteY13" fmla="*/ 1548539 h 2605858"/>
              <a:gd name="connsiteX14" fmla="*/ 8698032 w 9771975"/>
              <a:gd name="connsiteY14" fmla="*/ 1506253 h 2605858"/>
              <a:gd name="connsiteX15" fmla="*/ 9133039 w 9771975"/>
              <a:gd name="connsiteY15" fmla="*/ 61822 h 2605858"/>
              <a:gd name="connsiteX16" fmla="*/ 9207685 w 9771975"/>
              <a:gd name="connsiteY16" fmla="*/ 0 h 2605858"/>
              <a:gd name="connsiteX17" fmla="*/ 9717339 w 9771975"/>
              <a:gd name="connsiteY17" fmla="*/ 0 h 2605858"/>
              <a:gd name="connsiteX18" fmla="*/ 9769233 w 9771975"/>
              <a:gd name="connsiteY18" fmla="*/ 65086 h 2605858"/>
              <a:gd name="connsiteX19" fmla="*/ 8957685 w 9771975"/>
              <a:gd name="connsiteY19" fmla="*/ 2557044 h 2605858"/>
              <a:gd name="connsiteX20" fmla="*/ 8892829 w 9771975"/>
              <a:gd name="connsiteY20" fmla="*/ 2602549 h 2605858"/>
              <a:gd name="connsiteX21" fmla="*/ 8373431 w 9771975"/>
              <a:gd name="connsiteY21" fmla="*/ 2602549 h 2605858"/>
              <a:gd name="connsiteX22" fmla="*/ 8305265 w 9771975"/>
              <a:gd name="connsiteY22" fmla="*/ 2553735 h 2605858"/>
              <a:gd name="connsiteX23" fmla="*/ 7844334 w 9771975"/>
              <a:gd name="connsiteY23" fmla="*/ 946683 h 2605858"/>
              <a:gd name="connsiteX24" fmla="*/ 7792440 w 9771975"/>
              <a:gd name="connsiteY24" fmla="*/ 897869 h 2605858"/>
              <a:gd name="connsiteX25" fmla="*/ 7737237 w 9771975"/>
              <a:gd name="connsiteY25" fmla="*/ 949945 h 2605858"/>
              <a:gd name="connsiteX26" fmla="*/ 7256817 w 9771975"/>
              <a:gd name="connsiteY26" fmla="*/ 2534246 h 2605858"/>
              <a:gd name="connsiteX27" fmla="*/ 7169161 w 9771975"/>
              <a:gd name="connsiteY27" fmla="*/ 2605858 h 2605858"/>
              <a:gd name="connsiteX28" fmla="*/ 6617313 w 9771975"/>
              <a:gd name="connsiteY28" fmla="*/ 2605858 h 2605858"/>
              <a:gd name="connsiteX29" fmla="*/ 6581598 w 9771975"/>
              <a:gd name="connsiteY29" fmla="*/ 2557090 h 2605858"/>
              <a:gd name="connsiteX30" fmla="*/ 7438606 w 9771975"/>
              <a:gd name="connsiteY30" fmla="*/ 48769 h 2605858"/>
              <a:gd name="connsiteX31" fmla="*/ 7509987 w 9771975"/>
              <a:gd name="connsiteY31" fmla="*/ 0 h 2605858"/>
              <a:gd name="connsiteX32" fmla="*/ 6461493 w 9771975"/>
              <a:gd name="connsiteY32" fmla="*/ 0 h 2605858"/>
              <a:gd name="connsiteX33" fmla="*/ 7003597 w 9771975"/>
              <a:gd name="connsiteY33" fmla="*/ 0 h 2605858"/>
              <a:gd name="connsiteX34" fmla="*/ 7048965 w 9771975"/>
              <a:gd name="connsiteY34" fmla="*/ 65039 h 2605858"/>
              <a:gd name="connsiteX35" fmla="*/ 6214756 w 9771975"/>
              <a:gd name="connsiteY35" fmla="*/ 2553781 h 2605858"/>
              <a:gd name="connsiteX36" fmla="*/ 6149809 w 9771975"/>
              <a:gd name="connsiteY36" fmla="*/ 2602594 h 2605858"/>
              <a:gd name="connsiteX37" fmla="*/ 5656425 w 9771975"/>
              <a:gd name="connsiteY37" fmla="*/ 2602594 h 2605858"/>
              <a:gd name="connsiteX38" fmla="*/ 5588215 w 9771975"/>
              <a:gd name="connsiteY38" fmla="*/ 2553781 h 2605858"/>
              <a:gd name="connsiteX39" fmla="*/ 5322035 w 9771975"/>
              <a:gd name="connsiteY39" fmla="*/ 1652649 h 2605858"/>
              <a:gd name="connsiteX40" fmla="*/ 5312336 w 9771975"/>
              <a:gd name="connsiteY40" fmla="*/ 1581036 h 2605858"/>
              <a:gd name="connsiteX41" fmla="*/ 5328516 w 9771975"/>
              <a:gd name="connsiteY41" fmla="*/ 1483455 h 2605858"/>
              <a:gd name="connsiteX42" fmla="*/ 5503824 w 9771975"/>
              <a:gd name="connsiteY42" fmla="*/ 956427 h 2605858"/>
              <a:gd name="connsiteX43" fmla="*/ 5568771 w 9771975"/>
              <a:gd name="connsiteY43" fmla="*/ 910876 h 2605858"/>
              <a:gd name="connsiteX44" fmla="*/ 5630409 w 9771975"/>
              <a:gd name="connsiteY44" fmla="*/ 959691 h 2605858"/>
              <a:gd name="connsiteX45" fmla="*/ 5841433 w 9771975"/>
              <a:gd name="connsiteY45" fmla="*/ 1512733 h 2605858"/>
              <a:gd name="connsiteX46" fmla="*/ 5893372 w 9771975"/>
              <a:gd name="connsiteY46" fmla="*/ 1551803 h 2605858"/>
              <a:gd name="connsiteX47" fmla="*/ 5948576 w 9771975"/>
              <a:gd name="connsiteY47" fmla="*/ 1502989 h 2605858"/>
              <a:gd name="connsiteX48" fmla="*/ 6396545 w 9771975"/>
              <a:gd name="connsiteY48" fmla="*/ 45550 h 2605858"/>
              <a:gd name="connsiteX49" fmla="*/ 6461493 w 9771975"/>
              <a:gd name="connsiteY49" fmla="*/ 0 h 2605858"/>
              <a:gd name="connsiteX50" fmla="*/ 1981842 w 9771975"/>
              <a:gd name="connsiteY50" fmla="*/ 0 h 2605858"/>
              <a:gd name="connsiteX51" fmla="*/ 2510986 w 9771975"/>
              <a:gd name="connsiteY51" fmla="*/ 0 h 2605858"/>
              <a:gd name="connsiteX52" fmla="*/ 2582369 w 9771975"/>
              <a:gd name="connsiteY52" fmla="*/ 48769 h 2605858"/>
              <a:gd name="connsiteX53" fmla="*/ 3014112 w 9771975"/>
              <a:gd name="connsiteY53" fmla="*/ 1476973 h 2605858"/>
              <a:gd name="connsiteX54" fmla="*/ 3082231 w 9771975"/>
              <a:gd name="connsiteY54" fmla="*/ 1542059 h 2605858"/>
              <a:gd name="connsiteX55" fmla="*/ 3156924 w 9771975"/>
              <a:gd name="connsiteY55" fmla="*/ 1476973 h 2605858"/>
              <a:gd name="connsiteX56" fmla="*/ 3526984 w 9771975"/>
              <a:gd name="connsiteY56" fmla="*/ 566097 h 2605858"/>
              <a:gd name="connsiteX57" fmla="*/ 3728216 w 9771975"/>
              <a:gd name="connsiteY57" fmla="*/ 439236 h 2605858"/>
              <a:gd name="connsiteX58" fmla="*/ 3935976 w 9771975"/>
              <a:gd name="connsiteY58" fmla="*/ 569361 h 2605858"/>
              <a:gd name="connsiteX59" fmla="*/ 4315826 w 9771975"/>
              <a:gd name="connsiteY59" fmla="*/ 1496463 h 2605858"/>
              <a:gd name="connsiteX60" fmla="*/ 4383991 w 9771975"/>
              <a:gd name="connsiteY60" fmla="*/ 1545277 h 2605858"/>
              <a:gd name="connsiteX61" fmla="*/ 4448893 w 9771975"/>
              <a:gd name="connsiteY61" fmla="*/ 1496463 h 2605858"/>
              <a:gd name="connsiteX62" fmla="*/ 4883855 w 9771975"/>
              <a:gd name="connsiteY62" fmla="*/ 52032 h 2605858"/>
              <a:gd name="connsiteX63" fmla="*/ 4958501 w 9771975"/>
              <a:gd name="connsiteY63" fmla="*/ 0 h 2605858"/>
              <a:gd name="connsiteX64" fmla="*/ 5477900 w 9771975"/>
              <a:gd name="connsiteY64" fmla="*/ 0 h 2605858"/>
              <a:gd name="connsiteX65" fmla="*/ 5533057 w 9771975"/>
              <a:gd name="connsiteY65" fmla="*/ 65086 h 2605858"/>
              <a:gd name="connsiteX66" fmla="*/ 4702111 w 9771975"/>
              <a:gd name="connsiteY66" fmla="*/ 2553781 h 2605858"/>
              <a:gd name="connsiteX67" fmla="*/ 4637209 w 9771975"/>
              <a:gd name="connsiteY67" fmla="*/ 2602594 h 2605858"/>
              <a:gd name="connsiteX68" fmla="*/ 4160006 w 9771975"/>
              <a:gd name="connsiteY68" fmla="*/ 2602594 h 2605858"/>
              <a:gd name="connsiteX69" fmla="*/ 4091841 w 9771975"/>
              <a:gd name="connsiteY69" fmla="*/ 2553781 h 2605858"/>
              <a:gd name="connsiteX70" fmla="*/ 3809435 w 9771975"/>
              <a:gd name="connsiteY70" fmla="*/ 1607099 h 2605858"/>
              <a:gd name="connsiteX71" fmla="*/ 3734789 w 9771975"/>
              <a:gd name="connsiteY71" fmla="*/ 1542013 h 2605858"/>
              <a:gd name="connsiteX72" fmla="*/ 3656880 w 9771975"/>
              <a:gd name="connsiteY72" fmla="*/ 1607099 h 2605858"/>
              <a:gd name="connsiteX73" fmla="*/ 3374427 w 9771975"/>
              <a:gd name="connsiteY73" fmla="*/ 2553781 h 2605858"/>
              <a:gd name="connsiteX74" fmla="*/ 3306262 w 9771975"/>
              <a:gd name="connsiteY74" fmla="*/ 2602594 h 2605858"/>
              <a:gd name="connsiteX75" fmla="*/ 2822624 w 9771975"/>
              <a:gd name="connsiteY75" fmla="*/ 2602594 h 2605858"/>
              <a:gd name="connsiteX76" fmla="*/ 2757723 w 9771975"/>
              <a:gd name="connsiteY76" fmla="*/ 2553781 h 2605858"/>
              <a:gd name="connsiteX77" fmla="*/ 1929949 w 9771975"/>
              <a:gd name="connsiteY77" fmla="*/ 71566 h 2605858"/>
              <a:gd name="connsiteX78" fmla="*/ 1981842 w 9771975"/>
              <a:gd name="connsiteY78" fmla="*/ 0 h 2605858"/>
              <a:gd name="connsiteX79" fmla="*/ 923603 w 9771975"/>
              <a:gd name="connsiteY79" fmla="*/ 0 h 2605858"/>
              <a:gd name="connsiteX80" fmla="*/ 1455963 w 9771975"/>
              <a:gd name="connsiteY80" fmla="*/ 0 h 2605858"/>
              <a:gd name="connsiteX81" fmla="*/ 1530610 w 9771975"/>
              <a:gd name="connsiteY81" fmla="*/ 55296 h 2605858"/>
              <a:gd name="connsiteX82" fmla="*/ 2371345 w 9771975"/>
              <a:gd name="connsiteY82" fmla="*/ 2521238 h 2605858"/>
              <a:gd name="connsiteX83" fmla="*/ 2322760 w 9771975"/>
              <a:gd name="connsiteY83" fmla="*/ 2602594 h 2605858"/>
              <a:gd name="connsiteX84" fmla="*/ 1816370 w 9771975"/>
              <a:gd name="connsiteY84" fmla="*/ 2602594 h 2605858"/>
              <a:gd name="connsiteX85" fmla="*/ 1744942 w 9771975"/>
              <a:gd name="connsiteY85" fmla="*/ 2544036 h 2605858"/>
              <a:gd name="connsiteX86" fmla="*/ 1647543 w 9771975"/>
              <a:gd name="connsiteY86" fmla="*/ 2225227 h 2605858"/>
              <a:gd name="connsiteX87" fmla="*/ 1481979 w 9771975"/>
              <a:gd name="connsiteY87" fmla="*/ 2111327 h 2605858"/>
              <a:gd name="connsiteX88" fmla="*/ 894416 w 9771975"/>
              <a:gd name="connsiteY88" fmla="*/ 2111327 h 2605858"/>
              <a:gd name="connsiteX89" fmla="*/ 728851 w 9771975"/>
              <a:gd name="connsiteY89" fmla="*/ 2225227 h 2605858"/>
              <a:gd name="connsiteX90" fmla="*/ 631453 w 9771975"/>
              <a:gd name="connsiteY90" fmla="*/ 2540819 h 2605858"/>
              <a:gd name="connsiteX91" fmla="*/ 560024 w 9771975"/>
              <a:gd name="connsiteY91" fmla="*/ 2602594 h 2605858"/>
              <a:gd name="connsiteX92" fmla="*/ 53634 w 9771975"/>
              <a:gd name="connsiteY92" fmla="*/ 2602594 h 2605858"/>
              <a:gd name="connsiteX93" fmla="*/ 4911 w 9771975"/>
              <a:gd name="connsiteY93" fmla="*/ 2521238 h 2605858"/>
              <a:gd name="connsiteX94" fmla="*/ 848956 w 9771975"/>
              <a:gd name="connsiteY94" fmla="*/ 55296 h 2605858"/>
              <a:gd name="connsiteX95" fmla="*/ 923603 w 9771975"/>
              <a:gd name="connsiteY95" fmla="*/ 0 h 2605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</a:cxnLst>
            <a:rect l="l" t="t" r="r" b="b"/>
            <a:pathLst>
              <a:path w="9771975" h="2605858">
                <a:moveTo>
                  <a:pt x="1189737" y="793804"/>
                </a:moveTo>
                <a:cubicBezTo>
                  <a:pt x="1163767" y="793804"/>
                  <a:pt x="1144278" y="803595"/>
                  <a:pt x="1131270" y="842619"/>
                </a:cubicBezTo>
                <a:lnTo>
                  <a:pt x="920294" y="1551849"/>
                </a:lnTo>
                <a:cubicBezTo>
                  <a:pt x="917030" y="1558377"/>
                  <a:pt x="917030" y="1564857"/>
                  <a:pt x="917030" y="1571385"/>
                </a:cubicBezTo>
                <a:cubicBezTo>
                  <a:pt x="917030" y="1607099"/>
                  <a:pt x="946310" y="1629897"/>
                  <a:pt x="981977" y="1629897"/>
                </a:cubicBezTo>
                <a:lnTo>
                  <a:pt x="1394278" y="1629897"/>
                </a:lnTo>
                <a:cubicBezTo>
                  <a:pt x="1433211" y="1629897"/>
                  <a:pt x="1468925" y="1597354"/>
                  <a:pt x="1455963" y="1551849"/>
                </a:cubicBezTo>
                <a:lnTo>
                  <a:pt x="1244895" y="842619"/>
                </a:lnTo>
                <a:cubicBezTo>
                  <a:pt x="1231887" y="803550"/>
                  <a:pt x="1215661" y="793804"/>
                  <a:pt x="1189737" y="793804"/>
                </a:cubicBezTo>
                <a:close/>
                <a:moveTo>
                  <a:pt x="7509987" y="0"/>
                </a:moveTo>
                <a:lnTo>
                  <a:pt x="8042349" y="0"/>
                </a:lnTo>
                <a:cubicBezTo>
                  <a:pt x="8084499" y="0"/>
                  <a:pt x="8104033" y="16225"/>
                  <a:pt x="8113777" y="48769"/>
                </a:cubicBezTo>
                <a:lnTo>
                  <a:pt x="8597416" y="1506253"/>
                </a:lnTo>
                <a:cubicBezTo>
                  <a:pt x="8610377" y="1538796"/>
                  <a:pt x="8629866" y="1548539"/>
                  <a:pt x="8649309" y="1548539"/>
                </a:cubicBezTo>
                <a:cubicBezTo>
                  <a:pt x="8668844" y="1548539"/>
                  <a:pt x="8688333" y="1538796"/>
                  <a:pt x="8698032" y="1506253"/>
                </a:cubicBezTo>
                <a:lnTo>
                  <a:pt x="9133039" y="61822"/>
                </a:lnTo>
                <a:cubicBezTo>
                  <a:pt x="9145955" y="16272"/>
                  <a:pt x="9168661" y="0"/>
                  <a:pt x="9207685" y="0"/>
                </a:cubicBezTo>
                <a:lnTo>
                  <a:pt x="9717339" y="0"/>
                </a:lnTo>
                <a:cubicBezTo>
                  <a:pt x="9762799" y="0"/>
                  <a:pt x="9779024" y="35806"/>
                  <a:pt x="9769233" y="65086"/>
                </a:cubicBezTo>
                <a:lnTo>
                  <a:pt x="8957685" y="2557044"/>
                </a:lnTo>
                <a:cubicBezTo>
                  <a:pt x="8948032" y="2583014"/>
                  <a:pt x="8928543" y="2602549"/>
                  <a:pt x="8892829" y="2602549"/>
                </a:cubicBezTo>
                <a:lnTo>
                  <a:pt x="8373431" y="2602549"/>
                </a:lnTo>
                <a:cubicBezTo>
                  <a:pt x="8337717" y="2602549"/>
                  <a:pt x="8314963" y="2583014"/>
                  <a:pt x="8305265" y="2553735"/>
                </a:cubicBezTo>
                <a:lnTo>
                  <a:pt x="7844334" y="946683"/>
                </a:lnTo>
                <a:cubicBezTo>
                  <a:pt x="7834589" y="914139"/>
                  <a:pt x="7811883" y="897869"/>
                  <a:pt x="7792440" y="897869"/>
                </a:cubicBezTo>
                <a:cubicBezTo>
                  <a:pt x="7769733" y="897869"/>
                  <a:pt x="7746981" y="914139"/>
                  <a:pt x="7737237" y="949945"/>
                </a:cubicBezTo>
                <a:lnTo>
                  <a:pt x="7256817" y="2534246"/>
                </a:lnTo>
                <a:cubicBezTo>
                  <a:pt x="7243807" y="2576579"/>
                  <a:pt x="7208140" y="2605858"/>
                  <a:pt x="7169161" y="2605858"/>
                </a:cubicBezTo>
                <a:lnTo>
                  <a:pt x="6617313" y="2605858"/>
                </a:lnTo>
                <a:cubicBezTo>
                  <a:pt x="6588126" y="2605858"/>
                  <a:pt x="6575117" y="2576579"/>
                  <a:pt x="6581598" y="2557090"/>
                </a:cubicBezTo>
                <a:lnTo>
                  <a:pt x="7438606" y="48769"/>
                </a:lnTo>
                <a:cubicBezTo>
                  <a:pt x="7448350" y="19489"/>
                  <a:pt x="7471056" y="0"/>
                  <a:pt x="7509987" y="0"/>
                </a:cubicBezTo>
                <a:close/>
                <a:moveTo>
                  <a:pt x="6461493" y="0"/>
                </a:moveTo>
                <a:lnTo>
                  <a:pt x="7003597" y="0"/>
                </a:lnTo>
                <a:cubicBezTo>
                  <a:pt x="7049011" y="0"/>
                  <a:pt x="7058755" y="35806"/>
                  <a:pt x="7048965" y="65039"/>
                </a:cubicBezTo>
                <a:lnTo>
                  <a:pt x="6214756" y="2553781"/>
                </a:lnTo>
                <a:cubicBezTo>
                  <a:pt x="6205012" y="2583060"/>
                  <a:pt x="6185522" y="2602594"/>
                  <a:pt x="6149809" y="2602594"/>
                </a:cubicBezTo>
                <a:lnTo>
                  <a:pt x="5656425" y="2602594"/>
                </a:lnTo>
                <a:cubicBezTo>
                  <a:pt x="5620711" y="2602594"/>
                  <a:pt x="5597959" y="2583060"/>
                  <a:pt x="5588215" y="2553781"/>
                </a:cubicBezTo>
                <a:lnTo>
                  <a:pt x="5322035" y="1652649"/>
                </a:lnTo>
                <a:cubicBezTo>
                  <a:pt x="5315553" y="1633115"/>
                  <a:pt x="5312336" y="1607052"/>
                  <a:pt x="5312336" y="1581036"/>
                </a:cubicBezTo>
                <a:cubicBezTo>
                  <a:pt x="5312336" y="1548539"/>
                  <a:pt x="5318817" y="1515997"/>
                  <a:pt x="5328516" y="1483455"/>
                </a:cubicBezTo>
                <a:lnTo>
                  <a:pt x="5503824" y="956427"/>
                </a:lnTo>
                <a:cubicBezTo>
                  <a:pt x="5516832" y="923884"/>
                  <a:pt x="5539538" y="910876"/>
                  <a:pt x="5568771" y="910876"/>
                </a:cubicBezTo>
                <a:cubicBezTo>
                  <a:pt x="5597959" y="910876"/>
                  <a:pt x="5617448" y="923884"/>
                  <a:pt x="5630409" y="959691"/>
                </a:cubicBezTo>
                <a:lnTo>
                  <a:pt x="5841433" y="1512733"/>
                </a:lnTo>
                <a:cubicBezTo>
                  <a:pt x="5851177" y="1538750"/>
                  <a:pt x="5870666" y="1551803"/>
                  <a:pt x="5893372" y="1551803"/>
                </a:cubicBezTo>
                <a:cubicBezTo>
                  <a:pt x="5916079" y="1551803"/>
                  <a:pt x="5938877" y="1535532"/>
                  <a:pt x="5948576" y="1502989"/>
                </a:cubicBezTo>
                <a:lnTo>
                  <a:pt x="6396545" y="45550"/>
                </a:lnTo>
                <a:cubicBezTo>
                  <a:pt x="6403072" y="19489"/>
                  <a:pt x="6425778" y="0"/>
                  <a:pt x="6461493" y="0"/>
                </a:cubicBezTo>
                <a:close/>
                <a:moveTo>
                  <a:pt x="1981842" y="0"/>
                </a:moveTo>
                <a:lnTo>
                  <a:pt x="2510986" y="0"/>
                </a:lnTo>
                <a:cubicBezTo>
                  <a:pt x="2549872" y="0"/>
                  <a:pt x="2572624" y="16225"/>
                  <a:pt x="2582369" y="48769"/>
                </a:cubicBezTo>
                <a:lnTo>
                  <a:pt x="3014112" y="1476973"/>
                </a:lnTo>
                <a:cubicBezTo>
                  <a:pt x="3027075" y="1522570"/>
                  <a:pt x="3052998" y="1542059"/>
                  <a:pt x="3082231" y="1542059"/>
                </a:cubicBezTo>
                <a:cubicBezTo>
                  <a:pt x="3111511" y="1542059"/>
                  <a:pt x="3140652" y="1522524"/>
                  <a:pt x="3156924" y="1476973"/>
                </a:cubicBezTo>
                <a:lnTo>
                  <a:pt x="3526984" y="566097"/>
                </a:lnTo>
                <a:cubicBezTo>
                  <a:pt x="3559389" y="481523"/>
                  <a:pt x="3637298" y="439236"/>
                  <a:pt x="3728216" y="439236"/>
                </a:cubicBezTo>
                <a:cubicBezTo>
                  <a:pt x="3822352" y="439236"/>
                  <a:pt x="3900307" y="481523"/>
                  <a:pt x="3935976" y="569361"/>
                </a:cubicBezTo>
                <a:lnTo>
                  <a:pt x="4315826" y="1496463"/>
                </a:lnTo>
                <a:cubicBezTo>
                  <a:pt x="4332051" y="1532269"/>
                  <a:pt x="4357976" y="1545277"/>
                  <a:pt x="4383991" y="1545277"/>
                </a:cubicBezTo>
                <a:cubicBezTo>
                  <a:pt x="4413179" y="1545277"/>
                  <a:pt x="4439149" y="1532222"/>
                  <a:pt x="4448893" y="1496463"/>
                </a:cubicBezTo>
                <a:lnTo>
                  <a:pt x="4883855" y="52032"/>
                </a:lnTo>
                <a:cubicBezTo>
                  <a:pt x="4893599" y="16272"/>
                  <a:pt x="4916352" y="0"/>
                  <a:pt x="4958501" y="0"/>
                </a:cubicBezTo>
                <a:lnTo>
                  <a:pt x="5477900" y="0"/>
                </a:lnTo>
                <a:cubicBezTo>
                  <a:pt x="5526623" y="0"/>
                  <a:pt x="5542801" y="35806"/>
                  <a:pt x="5533057" y="65086"/>
                </a:cubicBezTo>
                <a:lnTo>
                  <a:pt x="4702111" y="2553781"/>
                </a:lnTo>
                <a:cubicBezTo>
                  <a:pt x="4692367" y="2583060"/>
                  <a:pt x="4669661" y="2602594"/>
                  <a:pt x="4637209" y="2602594"/>
                </a:cubicBezTo>
                <a:lnTo>
                  <a:pt x="4160006" y="2602594"/>
                </a:lnTo>
                <a:cubicBezTo>
                  <a:pt x="4124292" y="2602594"/>
                  <a:pt x="4101586" y="2583060"/>
                  <a:pt x="4091841" y="2553781"/>
                </a:cubicBezTo>
                <a:lnTo>
                  <a:pt x="3809435" y="1607099"/>
                </a:lnTo>
                <a:cubicBezTo>
                  <a:pt x="3796474" y="1561547"/>
                  <a:pt x="3770458" y="1542013"/>
                  <a:pt x="3734789" y="1542013"/>
                </a:cubicBezTo>
                <a:cubicBezTo>
                  <a:pt x="3695858" y="1542013"/>
                  <a:pt x="3669841" y="1561547"/>
                  <a:pt x="3656880" y="1607099"/>
                </a:cubicBezTo>
                <a:lnTo>
                  <a:pt x="3374427" y="2553781"/>
                </a:lnTo>
                <a:cubicBezTo>
                  <a:pt x="3364684" y="2583060"/>
                  <a:pt x="3341977" y="2602594"/>
                  <a:pt x="3306262" y="2602594"/>
                </a:cubicBezTo>
                <a:lnTo>
                  <a:pt x="2822624" y="2602594"/>
                </a:lnTo>
                <a:cubicBezTo>
                  <a:pt x="2790174" y="2602594"/>
                  <a:pt x="2767468" y="2583060"/>
                  <a:pt x="2757723" y="2553781"/>
                </a:cubicBezTo>
                <a:lnTo>
                  <a:pt x="1929949" y="71566"/>
                </a:lnTo>
                <a:cubicBezTo>
                  <a:pt x="1916895" y="32542"/>
                  <a:pt x="1942911" y="0"/>
                  <a:pt x="1981842" y="0"/>
                </a:cubicBezTo>
                <a:close/>
                <a:moveTo>
                  <a:pt x="923603" y="0"/>
                </a:moveTo>
                <a:lnTo>
                  <a:pt x="1455963" y="0"/>
                </a:lnTo>
                <a:cubicBezTo>
                  <a:pt x="1498113" y="0"/>
                  <a:pt x="1517602" y="19535"/>
                  <a:pt x="1530610" y="55296"/>
                </a:cubicBezTo>
                <a:lnTo>
                  <a:pt x="2371345" y="2521238"/>
                </a:lnTo>
                <a:cubicBezTo>
                  <a:pt x="2387570" y="2566835"/>
                  <a:pt x="2364864" y="2602594"/>
                  <a:pt x="2322760" y="2602594"/>
                </a:cubicBezTo>
                <a:lnTo>
                  <a:pt x="1816370" y="2602594"/>
                </a:lnTo>
                <a:cubicBezTo>
                  <a:pt x="1780656" y="2602594"/>
                  <a:pt x="1757950" y="2583060"/>
                  <a:pt x="1744942" y="2544036"/>
                </a:cubicBezTo>
                <a:lnTo>
                  <a:pt x="1647543" y="2225227"/>
                </a:lnTo>
                <a:cubicBezTo>
                  <a:pt x="1621573" y="2140607"/>
                  <a:pt x="1579377" y="2111327"/>
                  <a:pt x="1481979" y="2111327"/>
                </a:cubicBezTo>
                <a:lnTo>
                  <a:pt x="894416" y="2111327"/>
                </a:lnTo>
                <a:cubicBezTo>
                  <a:pt x="797017" y="2111327"/>
                  <a:pt x="754821" y="2140652"/>
                  <a:pt x="728851" y="2225227"/>
                </a:cubicBezTo>
                <a:lnTo>
                  <a:pt x="631453" y="2540819"/>
                </a:lnTo>
                <a:cubicBezTo>
                  <a:pt x="618445" y="2583060"/>
                  <a:pt x="595738" y="2602594"/>
                  <a:pt x="560024" y="2602594"/>
                </a:cubicBezTo>
                <a:lnTo>
                  <a:pt x="53634" y="2602594"/>
                </a:lnTo>
                <a:cubicBezTo>
                  <a:pt x="14656" y="2602594"/>
                  <a:pt x="-11315" y="2566835"/>
                  <a:pt x="4911" y="2521238"/>
                </a:cubicBezTo>
                <a:lnTo>
                  <a:pt x="848956" y="55296"/>
                </a:lnTo>
                <a:cubicBezTo>
                  <a:pt x="861919" y="19489"/>
                  <a:pt x="881408" y="0"/>
                  <a:pt x="923603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800">
                <a:solidFill>
                  <a:schemeClr val="accent1">
                    <a:alpha val="60000"/>
                  </a:schemeClr>
                </a:solidFill>
              </a:defRPr>
            </a:lvl1pPr>
          </a:lstStyle>
          <a:p>
            <a:pPr lvl="0"/>
            <a:r>
              <a:rPr lang="nl-NL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7543083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jdelijke aanduiding voor afbeelding 6">
            <a:extLst>
              <a:ext uri="{FF2B5EF4-FFF2-40B4-BE49-F238E27FC236}">
                <a16:creationId xmlns:a16="http://schemas.microsoft.com/office/drawing/2014/main" id="{C32A88E8-E9EE-4422-113B-B4EEC571DB84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-6000" y="-653144"/>
            <a:ext cx="12204000" cy="7511144"/>
          </a:xfrm>
          <a:custGeom>
            <a:avLst/>
            <a:gdLst>
              <a:gd name="connsiteX0" fmla="*/ 572058 w 12204000"/>
              <a:gd name="connsiteY0" fmla="*/ 0 h 7511144"/>
              <a:gd name="connsiteX1" fmla="*/ 949430 w 12204000"/>
              <a:gd name="connsiteY1" fmla="*/ 377372 h 7511144"/>
              <a:gd name="connsiteX2" fmla="*/ 949430 w 12204000"/>
              <a:gd name="connsiteY2" fmla="*/ 635144 h 7511144"/>
              <a:gd name="connsiteX3" fmla="*/ 12204000 w 12204000"/>
              <a:gd name="connsiteY3" fmla="*/ 635144 h 7511144"/>
              <a:gd name="connsiteX4" fmla="*/ 12204000 w 12204000"/>
              <a:gd name="connsiteY4" fmla="*/ 7511144 h 7511144"/>
              <a:gd name="connsiteX5" fmla="*/ 0 w 12204000"/>
              <a:gd name="connsiteY5" fmla="*/ 7511144 h 7511144"/>
              <a:gd name="connsiteX6" fmla="*/ 0 w 12204000"/>
              <a:gd name="connsiteY6" fmla="*/ 635144 h 7511144"/>
              <a:gd name="connsiteX7" fmla="*/ 194686 w 12204000"/>
              <a:gd name="connsiteY7" fmla="*/ 635144 h 7511144"/>
              <a:gd name="connsiteX8" fmla="*/ 194686 w 12204000"/>
              <a:gd name="connsiteY8" fmla="*/ 377372 h 7511144"/>
              <a:gd name="connsiteX9" fmla="*/ 572058 w 12204000"/>
              <a:gd name="connsiteY9" fmla="*/ 0 h 75111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2204000" h="7511144">
                <a:moveTo>
                  <a:pt x="572058" y="0"/>
                </a:moveTo>
                <a:cubicBezTo>
                  <a:pt x="780475" y="0"/>
                  <a:pt x="949430" y="168955"/>
                  <a:pt x="949430" y="377372"/>
                </a:cubicBezTo>
                <a:lnTo>
                  <a:pt x="949430" y="635144"/>
                </a:lnTo>
                <a:lnTo>
                  <a:pt x="12204000" y="635144"/>
                </a:lnTo>
                <a:lnTo>
                  <a:pt x="12204000" y="7511144"/>
                </a:lnTo>
                <a:lnTo>
                  <a:pt x="0" y="7511144"/>
                </a:lnTo>
                <a:lnTo>
                  <a:pt x="0" y="635144"/>
                </a:lnTo>
                <a:lnTo>
                  <a:pt x="194686" y="635144"/>
                </a:lnTo>
                <a:lnTo>
                  <a:pt x="194686" y="377372"/>
                </a:lnTo>
                <a:cubicBezTo>
                  <a:pt x="194686" y="168955"/>
                  <a:pt x="363641" y="0"/>
                  <a:pt x="572058" y="0"/>
                </a:cubicBezTo>
                <a:close/>
              </a:path>
            </a:pathLst>
          </a:custGeom>
          <a:solidFill>
            <a:schemeClr val="bg2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noProof="0"/>
              <a:t>Afbeelding</a:t>
            </a:r>
          </a:p>
        </p:txBody>
      </p:sp>
      <p:sp>
        <p:nvSpPr>
          <p:cNvPr id="12" name="Text Placeholder 7">
            <a:extLst>
              <a:ext uri="{FF2B5EF4-FFF2-40B4-BE49-F238E27FC236}">
                <a16:creationId xmlns:a16="http://schemas.microsoft.com/office/drawing/2014/main" id="{26E7A1D5-EC3B-C615-94E0-D61CA983C1AF}"/>
              </a:ext>
            </a:extLst>
          </p:cNvPr>
          <p:cNvSpPr>
            <a:spLocks noGrp="1" noChangeAspect="1"/>
          </p:cNvSpPr>
          <p:nvPr>
            <p:ph type="body" sz="quarter" idx="22" hasCustomPrompt="1"/>
          </p:nvPr>
        </p:nvSpPr>
        <p:spPr>
          <a:xfrm>
            <a:off x="10546117" y="506798"/>
            <a:ext cx="904501" cy="241200"/>
          </a:xfrm>
          <a:custGeom>
            <a:avLst/>
            <a:gdLst>
              <a:gd name="connsiteX0" fmla="*/ 1189737 w 9771975"/>
              <a:gd name="connsiteY0" fmla="*/ 793804 h 2605858"/>
              <a:gd name="connsiteX1" fmla="*/ 1131270 w 9771975"/>
              <a:gd name="connsiteY1" fmla="*/ 842619 h 2605858"/>
              <a:gd name="connsiteX2" fmla="*/ 920294 w 9771975"/>
              <a:gd name="connsiteY2" fmla="*/ 1551849 h 2605858"/>
              <a:gd name="connsiteX3" fmla="*/ 917030 w 9771975"/>
              <a:gd name="connsiteY3" fmla="*/ 1571385 h 2605858"/>
              <a:gd name="connsiteX4" fmla="*/ 981977 w 9771975"/>
              <a:gd name="connsiteY4" fmla="*/ 1629897 h 2605858"/>
              <a:gd name="connsiteX5" fmla="*/ 1394278 w 9771975"/>
              <a:gd name="connsiteY5" fmla="*/ 1629897 h 2605858"/>
              <a:gd name="connsiteX6" fmla="*/ 1455963 w 9771975"/>
              <a:gd name="connsiteY6" fmla="*/ 1551849 h 2605858"/>
              <a:gd name="connsiteX7" fmla="*/ 1244895 w 9771975"/>
              <a:gd name="connsiteY7" fmla="*/ 842619 h 2605858"/>
              <a:gd name="connsiteX8" fmla="*/ 1189737 w 9771975"/>
              <a:gd name="connsiteY8" fmla="*/ 793804 h 2605858"/>
              <a:gd name="connsiteX9" fmla="*/ 7509987 w 9771975"/>
              <a:gd name="connsiteY9" fmla="*/ 0 h 2605858"/>
              <a:gd name="connsiteX10" fmla="*/ 8042349 w 9771975"/>
              <a:gd name="connsiteY10" fmla="*/ 0 h 2605858"/>
              <a:gd name="connsiteX11" fmla="*/ 8113777 w 9771975"/>
              <a:gd name="connsiteY11" fmla="*/ 48769 h 2605858"/>
              <a:gd name="connsiteX12" fmla="*/ 8597416 w 9771975"/>
              <a:gd name="connsiteY12" fmla="*/ 1506253 h 2605858"/>
              <a:gd name="connsiteX13" fmla="*/ 8649309 w 9771975"/>
              <a:gd name="connsiteY13" fmla="*/ 1548539 h 2605858"/>
              <a:gd name="connsiteX14" fmla="*/ 8698032 w 9771975"/>
              <a:gd name="connsiteY14" fmla="*/ 1506253 h 2605858"/>
              <a:gd name="connsiteX15" fmla="*/ 9133039 w 9771975"/>
              <a:gd name="connsiteY15" fmla="*/ 61822 h 2605858"/>
              <a:gd name="connsiteX16" fmla="*/ 9207685 w 9771975"/>
              <a:gd name="connsiteY16" fmla="*/ 0 h 2605858"/>
              <a:gd name="connsiteX17" fmla="*/ 9717339 w 9771975"/>
              <a:gd name="connsiteY17" fmla="*/ 0 h 2605858"/>
              <a:gd name="connsiteX18" fmla="*/ 9769233 w 9771975"/>
              <a:gd name="connsiteY18" fmla="*/ 65086 h 2605858"/>
              <a:gd name="connsiteX19" fmla="*/ 8957685 w 9771975"/>
              <a:gd name="connsiteY19" fmla="*/ 2557044 h 2605858"/>
              <a:gd name="connsiteX20" fmla="*/ 8892829 w 9771975"/>
              <a:gd name="connsiteY20" fmla="*/ 2602549 h 2605858"/>
              <a:gd name="connsiteX21" fmla="*/ 8373431 w 9771975"/>
              <a:gd name="connsiteY21" fmla="*/ 2602549 h 2605858"/>
              <a:gd name="connsiteX22" fmla="*/ 8305265 w 9771975"/>
              <a:gd name="connsiteY22" fmla="*/ 2553735 h 2605858"/>
              <a:gd name="connsiteX23" fmla="*/ 7844334 w 9771975"/>
              <a:gd name="connsiteY23" fmla="*/ 946683 h 2605858"/>
              <a:gd name="connsiteX24" fmla="*/ 7792440 w 9771975"/>
              <a:gd name="connsiteY24" fmla="*/ 897869 h 2605858"/>
              <a:gd name="connsiteX25" fmla="*/ 7737237 w 9771975"/>
              <a:gd name="connsiteY25" fmla="*/ 949945 h 2605858"/>
              <a:gd name="connsiteX26" fmla="*/ 7256817 w 9771975"/>
              <a:gd name="connsiteY26" fmla="*/ 2534246 h 2605858"/>
              <a:gd name="connsiteX27" fmla="*/ 7169161 w 9771975"/>
              <a:gd name="connsiteY27" fmla="*/ 2605858 h 2605858"/>
              <a:gd name="connsiteX28" fmla="*/ 6617313 w 9771975"/>
              <a:gd name="connsiteY28" fmla="*/ 2605858 h 2605858"/>
              <a:gd name="connsiteX29" fmla="*/ 6581598 w 9771975"/>
              <a:gd name="connsiteY29" fmla="*/ 2557090 h 2605858"/>
              <a:gd name="connsiteX30" fmla="*/ 7438606 w 9771975"/>
              <a:gd name="connsiteY30" fmla="*/ 48769 h 2605858"/>
              <a:gd name="connsiteX31" fmla="*/ 7509987 w 9771975"/>
              <a:gd name="connsiteY31" fmla="*/ 0 h 2605858"/>
              <a:gd name="connsiteX32" fmla="*/ 6461493 w 9771975"/>
              <a:gd name="connsiteY32" fmla="*/ 0 h 2605858"/>
              <a:gd name="connsiteX33" fmla="*/ 7003597 w 9771975"/>
              <a:gd name="connsiteY33" fmla="*/ 0 h 2605858"/>
              <a:gd name="connsiteX34" fmla="*/ 7048965 w 9771975"/>
              <a:gd name="connsiteY34" fmla="*/ 65039 h 2605858"/>
              <a:gd name="connsiteX35" fmla="*/ 6214756 w 9771975"/>
              <a:gd name="connsiteY35" fmla="*/ 2553781 h 2605858"/>
              <a:gd name="connsiteX36" fmla="*/ 6149809 w 9771975"/>
              <a:gd name="connsiteY36" fmla="*/ 2602594 h 2605858"/>
              <a:gd name="connsiteX37" fmla="*/ 5656425 w 9771975"/>
              <a:gd name="connsiteY37" fmla="*/ 2602594 h 2605858"/>
              <a:gd name="connsiteX38" fmla="*/ 5588215 w 9771975"/>
              <a:gd name="connsiteY38" fmla="*/ 2553781 h 2605858"/>
              <a:gd name="connsiteX39" fmla="*/ 5322035 w 9771975"/>
              <a:gd name="connsiteY39" fmla="*/ 1652649 h 2605858"/>
              <a:gd name="connsiteX40" fmla="*/ 5312336 w 9771975"/>
              <a:gd name="connsiteY40" fmla="*/ 1581036 h 2605858"/>
              <a:gd name="connsiteX41" fmla="*/ 5328516 w 9771975"/>
              <a:gd name="connsiteY41" fmla="*/ 1483455 h 2605858"/>
              <a:gd name="connsiteX42" fmla="*/ 5503824 w 9771975"/>
              <a:gd name="connsiteY42" fmla="*/ 956427 h 2605858"/>
              <a:gd name="connsiteX43" fmla="*/ 5568771 w 9771975"/>
              <a:gd name="connsiteY43" fmla="*/ 910876 h 2605858"/>
              <a:gd name="connsiteX44" fmla="*/ 5630409 w 9771975"/>
              <a:gd name="connsiteY44" fmla="*/ 959691 h 2605858"/>
              <a:gd name="connsiteX45" fmla="*/ 5841433 w 9771975"/>
              <a:gd name="connsiteY45" fmla="*/ 1512733 h 2605858"/>
              <a:gd name="connsiteX46" fmla="*/ 5893372 w 9771975"/>
              <a:gd name="connsiteY46" fmla="*/ 1551803 h 2605858"/>
              <a:gd name="connsiteX47" fmla="*/ 5948576 w 9771975"/>
              <a:gd name="connsiteY47" fmla="*/ 1502989 h 2605858"/>
              <a:gd name="connsiteX48" fmla="*/ 6396545 w 9771975"/>
              <a:gd name="connsiteY48" fmla="*/ 45550 h 2605858"/>
              <a:gd name="connsiteX49" fmla="*/ 6461493 w 9771975"/>
              <a:gd name="connsiteY49" fmla="*/ 0 h 2605858"/>
              <a:gd name="connsiteX50" fmla="*/ 1981842 w 9771975"/>
              <a:gd name="connsiteY50" fmla="*/ 0 h 2605858"/>
              <a:gd name="connsiteX51" fmla="*/ 2510986 w 9771975"/>
              <a:gd name="connsiteY51" fmla="*/ 0 h 2605858"/>
              <a:gd name="connsiteX52" fmla="*/ 2582369 w 9771975"/>
              <a:gd name="connsiteY52" fmla="*/ 48769 h 2605858"/>
              <a:gd name="connsiteX53" fmla="*/ 3014112 w 9771975"/>
              <a:gd name="connsiteY53" fmla="*/ 1476973 h 2605858"/>
              <a:gd name="connsiteX54" fmla="*/ 3082231 w 9771975"/>
              <a:gd name="connsiteY54" fmla="*/ 1542059 h 2605858"/>
              <a:gd name="connsiteX55" fmla="*/ 3156924 w 9771975"/>
              <a:gd name="connsiteY55" fmla="*/ 1476973 h 2605858"/>
              <a:gd name="connsiteX56" fmla="*/ 3526984 w 9771975"/>
              <a:gd name="connsiteY56" fmla="*/ 566097 h 2605858"/>
              <a:gd name="connsiteX57" fmla="*/ 3728216 w 9771975"/>
              <a:gd name="connsiteY57" fmla="*/ 439236 h 2605858"/>
              <a:gd name="connsiteX58" fmla="*/ 3935976 w 9771975"/>
              <a:gd name="connsiteY58" fmla="*/ 569361 h 2605858"/>
              <a:gd name="connsiteX59" fmla="*/ 4315826 w 9771975"/>
              <a:gd name="connsiteY59" fmla="*/ 1496463 h 2605858"/>
              <a:gd name="connsiteX60" fmla="*/ 4383991 w 9771975"/>
              <a:gd name="connsiteY60" fmla="*/ 1545277 h 2605858"/>
              <a:gd name="connsiteX61" fmla="*/ 4448893 w 9771975"/>
              <a:gd name="connsiteY61" fmla="*/ 1496463 h 2605858"/>
              <a:gd name="connsiteX62" fmla="*/ 4883855 w 9771975"/>
              <a:gd name="connsiteY62" fmla="*/ 52032 h 2605858"/>
              <a:gd name="connsiteX63" fmla="*/ 4958501 w 9771975"/>
              <a:gd name="connsiteY63" fmla="*/ 0 h 2605858"/>
              <a:gd name="connsiteX64" fmla="*/ 5477900 w 9771975"/>
              <a:gd name="connsiteY64" fmla="*/ 0 h 2605858"/>
              <a:gd name="connsiteX65" fmla="*/ 5533057 w 9771975"/>
              <a:gd name="connsiteY65" fmla="*/ 65086 h 2605858"/>
              <a:gd name="connsiteX66" fmla="*/ 4702111 w 9771975"/>
              <a:gd name="connsiteY66" fmla="*/ 2553781 h 2605858"/>
              <a:gd name="connsiteX67" fmla="*/ 4637209 w 9771975"/>
              <a:gd name="connsiteY67" fmla="*/ 2602594 h 2605858"/>
              <a:gd name="connsiteX68" fmla="*/ 4160006 w 9771975"/>
              <a:gd name="connsiteY68" fmla="*/ 2602594 h 2605858"/>
              <a:gd name="connsiteX69" fmla="*/ 4091841 w 9771975"/>
              <a:gd name="connsiteY69" fmla="*/ 2553781 h 2605858"/>
              <a:gd name="connsiteX70" fmla="*/ 3809435 w 9771975"/>
              <a:gd name="connsiteY70" fmla="*/ 1607099 h 2605858"/>
              <a:gd name="connsiteX71" fmla="*/ 3734789 w 9771975"/>
              <a:gd name="connsiteY71" fmla="*/ 1542013 h 2605858"/>
              <a:gd name="connsiteX72" fmla="*/ 3656880 w 9771975"/>
              <a:gd name="connsiteY72" fmla="*/ 1607099 h 2605858"/>
              <a:gd name="connsiteX73" fmla="*/ 3374427 w 9771975"/>
              <a:gd name="connsiteY73" fmla="*/ 2553781 h 2605858"/>
              <a:gd name="connsiteX74" fmla="*/ 3306262 w 9771975"/>
              <a:gd name="connsiteY74" fmla="*/ 2602594 h 2605858"/>
              <a:gd name="connsiteX75" fmla="*/ 2822624 w 9771975"/>
              <a:gd name="connsiteY75" fmla="*/ 2602594 h 2605858"/>
              <a:gd name="connsiteX76" fmla="*/ 2757723 w 9771975"/>
              <a:gd name="connsiteY76" fmla="*/ 2553781 h 2605858"/>
              <a:gd name="connsiteX77" fmla="*/ 1929949 w 9771975"/>
              <a:gd name="connsiteY77" fmla="*/ 71566 h 2605858"/>
              <a:gd name="connsiteX78" fmla="*/ 1981842 w 9771975"/>
              <a:gd name="connsiteY78" fmla="*/ 0 h 2605858"/>
              <a:gd name="connsiteX79" fmla="*/ 923603 w 9771975"/>
              <a:gd name="connsiteY79" fmla="*/ 0 h 2605858"/>
              <a:gd name="connsiteX80" fmla="*/ 1455963 w 9771975"/>
              <a:gd name="connsiteY80" fmla="*/ 0 h 2605858"/>
              <a:gd name="connsiteX81" fmla="*/ 1530610 w 9771975"/>
              <a:gd name="connsiteY81" fmla="*/ 55296 h 2605858"/>
              <a:gd name="connsiteX82" fmla="*/ 2371345 w 9771975"/>
              <a:gd name="connsiteY82" fmla="*/ 2521238 h 2605858"/>
              <a:gd name="connsiteX83" fmla="*/ 2322760 w 9771975"/>
              <a:gd name="connsiteY83" fmla="*/ 2602594 h 2605858"/>
              <a:gd name="connsiteX84" fmla="*/ 1816370 w 9771975"/>
              <a:gd name="connsiteY84" fmla="*/ 2602594 h 2605858"/>
              <a:gd name="connsiteX85" fmla="*/ 1744942 w 9771975"/>
              <a:gd name="connsiteY85" fmla="*/ 2544036 h 2605858"/>
              <a:gd name="connsiteX86" fmla="*/ 1647543 w 9771975"/>
              <a:gd name="connsiteY86" fmla="*/ 2225227 h 2605858"/>
              <a:gd name="connsiteX87" fmla="*/ 1481979 w 9771975"/>
              <a:gd name="connsiteY87" fmla="*/ 2111327 h 2605858"/>
              <a:gd name="connsiteX88" fmla="*/ 894416 w 9771975"/>
              <a:gd name="connsiteY88" fmla="*/ 2111327 h 2605858"/>
              <a:gd name="connsiteX89" fmla="*/ 728851 w 9771975"/>
              <a:gd name="connsiteY89" fmla="*/ 2225227 h 2605858"/>
              <a:gd name="connsiteX90" fmla="*/ 631453 w 9771975"/>
              <a:gd name="connsiteY90" fmla="*/ 2540819 h 2605858"/>
              <a:gd name="connsiteX91" fmla="*/ 560024 w 9771975"/>
              <a:gd name="connsiteY91" fmla="*/ 2602594 h 2605858"/>
              <a:gd name="connsiteX92" fmla="*/ 53634 w 9771975"/>
              <a:gd name="connsiteY92" fmla="*/ 2602594 h 2605858"/>
              <a:gd name="connsiteX93" fmla="*/ 4911 w 9771975"/>
              <a:gd name="connsiteY93" fmla="*/ 2521238 h 2605858"/>
              <a:gd name="connsiteX94" fmla="*/ 848956 w 9771975"/>
              <a:gd name="connsiteY94" fmla="*/ 55296 h 2605858"/>
              <a:gd name="connsiteX95" fmla="*/ 923603 w 9771975"/>
              <a:gd name="connsiteY95" fmla="*/ 0 h 2605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</a:cxnLst>
            <a:rect l="l" t="t" r="r" b="b"/>
            <a:pathLst>
              <a:path w="9771975" h="2605858">
                <a:moveTo>
                  <a:pt x="1189737" y="793804"/>
                </a:moveTo>
                <a:cubicBezTo>
                  <a:pt x="1163767" y="793804"/>
                  <a:pt x="1144278" y="803595"/>
                  <a:pt x="1131270" y="842619"/>
                </a:cubicBezTo>
                <a:lnTo>
                  <a:pt x="920294" y="1551849"/>
                </a:lnTo>
                <a:cubicBezTo>
                  <a:pt x="917030" y="1558377"/>
                  <a:pt x="917030" y="1564857"/>
                  <a:pt x="917030" y="1571385"/>
                </a:cubicBezTo>
                <a:cubicBezTo>
                  <a:pt x="917030" y="1607099"/>
                  <a:pt x="946310" y="1629897"/>
                  <a:pt x="981977" y="1629897"/>
                </a:cubicBezTo>
                <a:lnTo>
                  <a:pt x="1394278" y="1629897"/>
                </a:lnTo>
                <a:cubicBezTo>
                  <a:pt x="1433211" y="1629897"/>
                  <a:pt x="1468925" y="1597354"/>
                  <a:pt x="1455963" y="1551849"/>
                </a:cubicBezTo>
                <a:lnTo>
                  <a:pt x="1244895" y="842619"/>
                </a:lnTo>
                <a:cubicBezTo>
                  <a:pt x="1231887" y="803550"/>
                  <a:pt x="1215661" y="793804"/>
                  <a:pt x="1189737" y="793804"/>
                </a:cubicBezTo>
                <a:close/>
                <a:moveTo>
                  <a:pt x="7509987" y="0"/>
                </a:moveTo>
                <a:lnTo>
                  <a:pt x="8042349" y="0"/>
                </a:lnTo>
                <a:cubicBezTo>
                  <a:pt x="8084499" y="0"/>
                  <a:pt x="8104033" y="16225"/>
                  <a:pt x="8113777" y="48769"/>
                </a:cubicBezTo>
                <a:lnTo>
                  <a:pt x="8597416" y="1506253"/>
                </a:lnTo>
                <a:cubicBezTo>
                  <a:pt x="8610377" y="1538796"/>
                  <a:pt x="8629866" y="1548539"/>
                  <a:pt x="8649309" y="1548539"/>
                </a:cubicBezTo>
                <a:cubicBezTo>
                  <a:pt x="8668844" y="1548539"/>
                  <a:pt x="8688333" y="1538796"/>
                  <a:pt x="8698032" y="1506253"/>
                </a:cubicBezTo>
                <a:lnTo>
                  <a:pt x="9133039" y="61822"/>
                </a:lnTo>
                <a:cubicBezTo>
                  <a:pt x="9145955" y="16272"/>
                  <a:pt x="9168661" y="0"/>
                  <a:pt x="9207685" y="0"/>
                </a:cubicBezTo>
                <a:lnTo>
                  <a:pt x="9717339" y="0"/>
                </a:lnTo>
                <a:cubicBezTo>
                  <a:pt x="9762799" y="0"/>
                  <a:pt x="9779024" y="35806"/>
                  <a:pt x="9769233" y="65086"/>
                </a:cubicBezTo>
                <a:lnTo>
                  <a:pt x="8957685" y="2557044"/>
                </a:lnTo>
                <a:cubicBezTo>
                  <a:pt x="8948032" y="2583014"/>
                  <a:pt x="8928543" y="2602549"/>
                  <a:pt x="8892829" y="2602549"/>
                </a:cubicBezTo>
                <a:lnTo>
                  <a:pt x="8373431" y="2602549"/>
                </a:lnTo>
                <a:cubicBezTo>
                  <a:pt x="8337717" y="2602549"/>
                  <a:pt x="8314963" y="2583014"/>
                  <a:pt x="8305265" y="2553735"/>
                </a:cubicBezTo>
                <a:lnTo>
                  <a:pt x="7844334" y="946683"/>
                </a:lnTo>
                <a:cubicBezTo>
                  <a:pt x="7834589" y="914139"/>
                  <a:pt x="7811883" y="897869"/>
                  <a:pt x="7792440" y="897869"/>
                </a:cubicBezTo>
                <a:cubicBezTo>
                  <a:pt x="7769733" y="897869"/>
                  <a:pt x="7746981" y="914139"/>
                  <a:pt x="7737237" y="949945"/>
                </a:cubicBezTo>
                <a:lnTo>
                  <a:pt x="7256817" y="2534246"/>
                </a:lnTo>
                <a:cubicBezTo>
                  <a:pt x="7243807" y="2576579"/>
                  <a:pt x="7208140" y="2605858"/>
                  <a:pt x="7169161" y="2605858"/>
                </a:cubicBezTo>
                <a:lnTo>
                  <a:pt x="6617313" y="2605858"/>
                </a:lnTo>
                <a:cubicBezTo>
                  <a:pt x="6588126" y="2605858"/>
                  <a:pt x="6575117" y="2576579"/>
                  <a:pt x="6581598" y="2557090"/>
                </a:cubicBezTo>
                <a:lnTo>
                  <a:pt x="7438606" y="48769"/>
                </a:lnTo>
                <a:cubicBezTo>
                  <a:pt x="7448350" y="19489"/>
                  <a:pt x="7471056" y="0"/>
                  <a:pt x="7509987" y="0"/>
                </a:cubicBezTo>
                <a:close/>
                <a:moveTo>
                  <a:pt x="6461493" y="0"/>
                </a:moveTo>
                <a:lnTo>
                  <a:pt x="7003597" y="0"/>
                </a:lnTo>
                <a:cubicBezTo>
                  <a:pt x="7049011" y="0"/>
                  <a:pt x="7058755" y="35806"/>
                  <a:pt x="7048965" y="65039"/>
                </a:cubicBezTo>
                <a:lnTo>
                  <a:pt x="6214756" y="2553781"/>
                </a:lnTo>
                <a:cubicBezTo>
                  <a:pt x="6205012" y="2583060"/>
                  <a:pt x="6185522" y="2602594"/>
                  <a:pt x="6149809" y="2602594"/>
                </a:cubicBezTo>
                <a:lnTo>
                  <a:pt x="5656425" y="2602594"/>
                </a:lnTo>
                <a:cubicBezTo>
                  <a:pt x="5620711" y="2602594"/>
                  <a:pt x="5597959" y="2583060"/>
                  <a:pt x="5588215" y="2553781"/>
                </a:cubicBezTo>
                <a:lnTo>
                  <a:pt x="5322035" y="1652649"/>
                </a:lnTo>
                <a:cubicBezTo>
                  <a:pt x="5315553" y="1633115"/>
                  <a:pt x="5312336" y="1607052"/>
                  <a:pt x="5312336" y="1581036"/>
                </a:cubicBezTo>
                <a:cubicBezTo>
                  <a:pt x="5312336" y="1548539"/>
                  <a:pt x="5318817" y="1515997"/>
                  <a:pt x="5328516" y="1483455"/>
                </a:cubicBezTo>
                <a:lnTo>
                  <a:pt x="5503824" y="956427"/>
                </a:lnTo>
                <a:cubicBezTo>
                  <a:pt x="5516832" y="923884"/>
                  <a:pt x="5539538" y="910876"/>
                  <a:pt x="5568771" y="910876"/>
                </a:cubicBezTo>
                <a:cubicBezTo>
                  <a:pt x="5597959" y="910876"/>
                  <a:pt x="5617448" y="923884"/>
                  <a:pt x="5630409" y="959691"/>
                </a:cubicBezTo>
                <a:lnTo>
                  <a:pt x="5841433" y="1512733"/>
                </a:lnTo>
                <a:cubicBezTo>
                  <a:pt x="5851177" y="1538750"/>
                  <a:pt x="5870666" y="1551803"/>
                  <a:pt x="5893372" y="1551803"/>
                </a:cubicBezTo>
                <a:cubicBezTo>
                  <a:pt x="5916079" y="1551803"/>
                  <a:pt x="5938877" y="1535532"/>
                  <a:pt x="5948576" y="1502989"/>
                </a:cubicBezTo>
                <a:lnTo>
                  <a:pt x="6396545" y="45550"/>
                </a:lnTo>
                <a:cubicBezTo>
                  <a:pt x="6403072" y="19489"/>
                  <a:pt x="6425778" y="0"/>
                  <a:pt x="6461493" y="0"/>
                </a:cubicBezTo>
                <a:close/>
                <a:moveTo>
                  <a:pt x="1981842" y="0"/>
                </a:moveTo>
                <a:lnTo>
                  <a:pt x="2510986" y="0"/>
                </a:lnTo>
                <a:cubicBezTo>
                  <a:pt x="2549872" y="0"/>
                  <a:pt x="2572624" y="16225"/>
                  <a:pt x="2582369" y="48769"/>
                </a:cubicBezTo>
                <a:lnTo>
                  <a:pt x="3014112" y="1476973"/>
                </a:lnTo>
                <a:cubicBezTo>
                  <a:pt x="3027075" y="1522570"/>
                  <a:pt x="3052998" y="1542059"/>
                  <a:pt x="3082231" y="1542059"/>
                </a:cubicBezTo>
                <a:cubicBezTo>
                  <a:pt x="3111511" y="1542059"/>
                  <a:pt x="3140652" y="1522524"/>
                  <a:pt x="3156924" y="1476973"/>
                </a:cubicBezTo>
                <a:lnTo>
                  <a:pt x="3526984" y="566097"/>
                </a:lnTo>
                <a:cubicBezTo>
                  <a:pt x="3559389" y="481523"/>
                  <a:pt x="3637298" y="439236"/>
                  <a:pt x="3728216" y="439236"/>
                </a:cubicBezTo>
                <a:cubicBezTo>
                  <a:pt x="3822352" y="439236"/>
                  <a:pt x="3900307" y="481523"/>
                  <a:pt x="3935976" y="569361"/>
                </a:cubicBezTo>
                <a:lnTo>
                  <a:pt x="4315826" y="1496463"/>
                </a:lnTo>
                <a:cubicBezTo>
                  <a:pt x="4332051" y="1532269"/>
                  <a:pt x="4357976" y="1545277"/>
                  <a:pt x="4383991" y="1545277"/>
                </a:cubicBezTo>
                <a:cubicBezTo>
                  <a:pt x="4413179" y="1545277"/>
                  <a:pt x="4439149" y="1532222"/>
                  <a:pt x="4448893" y="1496463"/>
                </a:cubicBezTo>
                <a:lnTo>
                  <a:pt x="4883855" y="52032"/>
                </a:lnTo>
                <a:cubicBezTo>
                  <a:pt x="4893599" y="16272"/>
                  <a:pt x="4916352" y="0"/>
                  <a:pt x="4958501" y="0"/>
                </a:cubicBezTo>
                <a:lnTo>
                  <a:pt x="5477900" y="0"/>
                </a:lnTo>
                <a:cubicBezTo>
                  <a:pt x="5526623" y="0"/>
                  <a:pt x="5542801" y="35806"/>
                  <a:pt x="5533057" y="65086"/>
                </a:cubicBezTo>
                <a:lnTo>
                  <a:pt x="4702111" y="2553781"/>
                </a:lnTo>
                <a:cubicBezTo>
                  <a:pt x="4692367" y="2583060"/>
                  <a:pt x="4669661" y="2602594"/>
                  <a:pt x="4637209" y="2602594"/>
                </a:cubicBezTo>
                <a:lnTo>
                  <a:pt x="4160006" y="2602594"/>
                </a:lnTo>
                <a:cubicBezTo>
                  <a:pt x="4124292" y="2602594"/>
                  <a:pt x="4101586" y="2583060"/>
                  <a:pt x="4091841" y="2553781"/>
                </a:cubicBezTo>
                <a:lnTo>
                  <a:pt x="3809435" y="1607099"/>
                </a:lnTo>
                <a:cubicBezTo>
                  <a:pt x="3796474" y="1561547"/>
                  <a:pt x="3770458" y="1542013"/>
                  <a:pt x="3734789" y="1542013"/>
                </a:cubicBezTo>
                <a:cubicBezTo>
                  <a:pt x="3695858" y="1542013"/>
                  <a:pt x="3669841" y="1561547"/>
                  <a:pt x="3656880" y="1607099"/>
                </a:cubicBezTo>
                <a:lnTo>
                  <a:pt x="3374427" y="2553781"/>
                </a:lnTo>
                <a:cubicBezTo>
                  <a:pt x="3364684" y="2583060"/>
                  <a:pt x="3341977" y="2602594"/>
                  <a:pt x="3306262" y="2602594"/>
                </a:cubicBezTo>
                <a:lnTo>
                  <a:pt x="2822624" y="2602594"/>
                </a:lnTo>
                <a:cubicBezTo>
                  <a:pt x="2790174" y="2602594"/>
                  <a:pt x="2767468" y="2583060"/>
                  <a:pt x="2757723" y="2553781"/>
                </a:cubicBezTo>
                <a:lnTo>
                  <a:pt x="1929949" y="71566"/>
                </a:lnTo>
                <a:cubicBezTo>
                  <a:pt x="1916895" y="32542"/>
                  <a:pt x="1942911" y="0"/>
                  <a:pt x="1981842" y="0"/>
                </a:cubicBezTo>
                <a:close/>
                <a:moveTo>
                  <a:pt x="923603" y="0"/>
                </a:moveTo>
                <a:lnTo>
                  <a:pt x="1455963" y="0"/>
                </a:lnTo>
                <a:cubicBezTo>
                  <a:pt x="1498113" y="0"/>
                  <a:pt x="1517602" y="19535"/>
                  <a:pt x="1530610" y="55296"/>
                </a:cubicBezTo>
                <a:lnTo>
                  <a:pt x="2371345" y="2521238"/>
                </a:lnTo>
                <a:cubicBezTo>
                  <a:pt x="2387570" y="2566835"/>
                  <a:pt x="2364864" y="2602594"/>
                  <a:pt x="2322760" y="2602594"/>
                </a:cubicBezTo>
                <a:lnTo>
                  <a:pt x="1816370" y="2602594"/>
                </a:lnTo>
                <a:cubicBezTo>
                  <a:pt x="1780656" y="2602594"/>
                  <a:pt x="1757950" y="2583060"/>
                  <a:pt x="1744942" y="2544036"/>
                </a:cubicBezTo>
                <a:lnTo>
                  <a:pt x="1647543" y="2225227"/>
                </a:lnTo>
                <a:cubicBezTo>
                  <a:pt x="1621573" y="2140607"/>
                  <a:pt x="1579377" y="2111327"/>
                  <a:pt x="1481979" y="2111327"/>
                </a:cubicBezTo>
                <a:lnTo>
                  <a:pt x="894416" y="2111327"/>
                </a:lnTo>
                <a:cubicBezTo>
                  <a:pt x="797017" y="2111327"/>
                  <a:pt x="754821" y="2140652"/>
                  <a:pt x="728851" y="2225227"/>
                </a:cubicBezTo>
                <a:lnTo>
                  <a:pt x="631453" y="2540819"/>
                </a:lnTo>
                <a:cubicBezTo>
                  <a:pt x="618445" y="2583060"/>
                  <a:pt x="595738" y="2602594"/>
                  <a:pt x="560024" y="2602594"/>
                </a:cubicBezTo>
                <a:lnTo>
                  <a:pt x="53634" y="2602594"/>
                </a:lnTo>
                <a:cubicBezTo>
                  <a:pt x="14656" y="2602594"/>
                  <a:pt x="-11315" y="2566835"/>
                  <a:pt x="4911" y="2521238"/>
                </a:cubicBezTo>
                <a:lnTo>
                  <a:pt x="848956" y="55296"/>
                </a:lnTo>
                <a:cubicBezTo>
                  <a:pt x="861919" y="19489"/>
                  <a:pt x="881408" y="0"/>
                  <a:pt x="923603" y="0"/>
                </a:cubicBezTo>
                <a:close/>
              </a:path>
            </a:pathLst>
          </a:cu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800">
                <a:solidFill>
                  <a:schemeClr val="accent1">
                    <a:alpha val="60000"/>
                  </a:schemeClr>
                </a:solidFill>
              </a:defRPr>
            </a:lvl1pPr>
          </a:lstStyle>
          <a:p>
            <a:pPr lvl="0"/>
            <a:r>
              <a:rPr lang="nl-NL"/>
              <a:t>Huisstijl element</a:t>
            </a:r>
          </a:p>
        </p:txBody>
      </p:sp>
      <p:sp>
        <p:nvSpPr>
          <p:cNvPr id="6" name="Text Placeholder 22">
            <a:extLst>
              <a:ext uri="{FF2B5EF4-FFF2-40B4-BE49-F238E27FC236}">
                <a16:creationId xmlns:a16="http://schemas.microsoft.com/office/drawing/2014/main" id="{9ECE31F6-D463-4C9C-D93A-34DAEF35E45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-6000" y="-9000"/>
            <a:ext cx="12204000" cy="6876000"/>
          </a:xfrm>
          <a:prstGeom prst="rect">
            <a:avLst/>
          </a:prstGeom>
          <a:solidFill>
            <a:schemeClr val="tx2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800">
                <a:solidFill>
                  <a:schemeClr val="accent1">
                    <a:alpha val="60000"/>
                  </a:schemeClr>
                </a:solidFill>
              </a:defRPr>
            </a:lvl1pPr>
          </a:lstStyle>
          <a:p>
            <a:pPr lvl="0"/>
            <a:r>
              <a:rPr lang="nl-NL"/>
              <a:t>Kleurvlak – handmatig te verkleuren</a:t>
            </a:r>
          </a:p>
        </p:txBody>
      </p:sp>
      <p:sp>
        <p:nvSpPr>
          <p:cNvPr id="8" name="Text Placeholder 22">
            <a:extLst>
              <a:ext uri="{FF2B5EF4-FFF2-40B4-BE49-F238E27FC236}">
                <a16:creationId xmlns:a16="http://schemas.microsoft.com/office/drawing/2014/main" id="{FB4D8096-2480-4E4D-123E-64CF81985AF4}"/>
              </a:ext>
            </a:extLst>
          </p:cNvPr>
          <p:cNvSpPr>
            <a:spLocks noGrp="1" noChangeAspect="1"/>
          </p:cNvSpPr>
          <p:nvPr>
            <p:ph type="body" sz="quarter" idx="20" hasCustomPrompt="1"/>
          </p:nvPr>
        </p:nvSpPr>
        <p:spPr>
          <a:xfrm>
            <a:off x="-2359992" y="-9000"/>
            <a:ext cx="10712151" cy="6876000"/>
          </a:xfrm>
          <a:custGeom>
            <a:avLst/>
            <a:gdLst>
              <a:gd name="connsiteX0" fmla="*/ 2361564 w 10691303"/>
              <a:gd name="connsiteY0" fmla="*/ 0 h 6862618"/>
              <a:gd name="connsiteX1" fmla="*/ 10691303 w 10691303"/>
              <a:gd name="connsiteY1" fmla="*/ 0 h 6862618"/>
              <a:gd name="connsiteX2" fmla="*/ 10691303 w 10691303"/>
              <a:gd name="connsiteY2" fmla="*/ 6862618 h 6862618"/>
              <a:gd name="connsiteX3" fmla="*/ 0 w 10691303"/>
              <a:gd name="connsiteY3" fmla="*/ 6862618 h 68626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0691303" h="6862618">
                <a:moveTo>
                  <a:pt x="2361564" y="0"/>
                </a:moveTo>
                <a:lnTo>
                  <a:pt x="10691303" y="0"/>
                </a:lnTo>
                <a:lnTo>
                  <a:pt x="10691303" y="6862618"/>
                </a:lnTo>
                <a:lnTo>
                  <a:pt x="0" y="6862618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800">
                <a:solidFill>
                  <a:schemeClr val="accent1">
                    <a:alpha val="60000"/>
                  </a:schemeClr>
                </a:solidFill>
              </a:defRPr>
            </a:lvl1pPr>
          </a:lstStyle>
          <a:p>
            <a:pPr lvl="0"/>
            <a:r>
              <a:rPr lang="nl-NL"/>
              <a:t> </a:t>
            </a:r>
          </a:p>
        </p:txBody>
      </p:sp>
      <p:sp>
        <p:nvSpPr>
          <p:cNvPr id="11" name="Text Placeholder 22">
            <a:extLst>
              <a:ext uri="{FF2B5EF4-FFF2-40B4-BE49-F238E27FC236}">
                <a16:creationId xmlns:a16="http://schemas.microsoft.com/office/drawing/2014/main" id="{C087AB11-CA87-422E-E7A7-57C0C381C5F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6096000" y="-9000"/>
            <a:ext cx="6096000" cy="6876000"/>
          </a:xfrm>
          <a:prstGeom prst="rect">
            <a:avLst/>
          </a:prstGeom>
          <a:solidFill>
            <a:schemeClr val="tx2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800">
                <a:solidFill>
                  <a:schemeClr val="accent1">
                    <a:alpha val="60000"/>
                  </a:schemeClr>
                </a:solidFill>
              </a:defRPr>
            </a:lvl1pPr>
          </a:lstStyle>
          <a:p>
            <a:pPr lvl="0"/>
            <a:r>
              <a:rPr lang="nl-NL"/>
              <a:t> </a:t>
            </a:r>
          </a:p>
        </p:txBody>
      </p:sp>
      <p:sp>
        <p:nvSpPr>
          <p:cNvPr id="10" name="KORT">
            <a:extLst>
              <a:ext uri="{FF2B5EF4-FFF2-40B4-BE49-F238E27FC236}">
                <a16:creationId xmlns:a16="http://schemas.microsoft.com/office/drawing/2014/main" id="{8A5AA2FB-238C-6998-82F4-10C291009D4B}"/>
              </a:ext>
            </a:extLst>
          </p:cNvPr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9809461" y="-9000"/>
            <a:ext cx="3471092" cy="6876000"/>
          </a:xfrm>
          <a:custGeom>
            <a:avLst/>
            <a:gdLst>
              <a:gd name="connsiteX0" fmla="*/ 2366169 w 3471092"/>
              <a:gd name="connsiteY0" fmla="*/ 0 h 6876000"/>
              <a:gd name="connsiteX1" fmla="*/ 3471092 w 3471092"/>
              <a:gd name="connsiteY1" fmla="*/ 0 h 6876000"/>
              <a:gd name="connsiteX2" fmla="*/ 3471092 w 3471092"/>
              <a:gd name="connsiteY2" fmla="*/ 6876000 h 6876000"/>
              <a:gd name="connsiteX3" fmla="*/ 0 w 3471092"/>
              <a:gd name="connsiteY3" fmla="*/ 6876000 h 687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3471092" h="6876000">
                <a:moveTo>
                  <a:pt x="2366169" y="0"/>
                </a:moveTo>
                <a:lnTo>
                  <a:pt x="3471092" y="0"/>
                </a:lnTo>
                <a:lnTo>
                  <a:pt x="3471092" y="6876000"/>
                </a:lnTo>
                <a:lnTo>
                  <a:pt x="0" y="6876000"/>
                </a:lnTo>
                <a:close/>
              </a:path>
            </a:pathLst>
          </a:custGeom>
          <a:solidFill>
            <a:schemeClr val="tx2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800">
                <a:solidFill>
                  <a:schemeClr val="accent1">
                    <a:alpha val="60000"/>
                  </a:schemeClr>
                </a:solidFill>
              </a:defRPr>
            </a:lvl1pPr>
          </a:lstStyle>
          <a:p>
            <a:pPr lvl="0"/>
            <a:r>
              <a:rPr lang="nl-NL"/>
              <a:t>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C08BE5-13F3-3791-3A1E-E64AE57082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39925" y="3604129"/>
            <a:ext cx="10712151" cy="912364"/>
          </a:xfrm>
        </p:spPr>
        <p:txBody>
          <a:bodyPr/>
          <a:lstStyle>
            <a:lvl1pPr algn="ctr">
              <a:defRPr sz="3200" spc="0">
                <a:solidFill>
                  <a:schemeClr val="bg1"/>
                </a:solidFill>
              </a:defRPr>
            </a:lvl1pPr>
          </a:lstStyle>
          <a:p>
            <a:r>
              <a:rPr lang="nl-NL"/>
              <a:t>Titel van deze dia (Koppen, 32 pt.)</a:t>
            </a:r>
          </a:p>
        </p:txBody>
      </p:sp>
      <p:sp>
        <p:nvSpPr>
          <p:cNvPr id="5" name="Vertical Text Placeholder 2">
            <a:extLst>
              <a:ext uri="{FF2B5EF4-FFF2-40B4-BE49-F238E27FC236}">
                <a16:creationId xmlns:a16="http://schemas.microsoft.com/office/drawing/2014/main" id="{37D872BD-78CC-1DCB-6EFF-2E73D5370B10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3114675" y="4688175"/>
            <a:ext cx="5962650" cy="418533"/>
          </a:xfrm>
          <a:prstGeom prst="rect">
            <a:avLst/>
          </a:prstGeom>
        </p:spPr>
        <p:txBody>
          <a:bodyPr vert="horz"/>
          <a:lstStyle>
            <a:lvl1pPr marL="0" indent="0" algn="ctr">
              <a:buClrTx/>
              <a:buNone/>
              <a:defRPr sz="1600">
                <a:solidFill>
                  <a:schemeClr val="bg1"/>
                </a:solidFill>
              </a:defRPr>
            </a:lvl1pPr>
            <a:lvl2pPr algn="ctr">
              <a:buClrTx/>
              <a:defRPr sz="1400">
                <a:solidFill>
                  <a:schemeClr val="bg1">
                    <a:alpha val="80000"/>
                  </a:schemeClr>
                </a:solidFill>
              </a:defRPr>
            </a:lvl2pPr>
            <a:lvl3pPr algn="ctr">
              <a:defRPr sz="1600">
                <a:solidFill>
                  <a:schemeClr val="bg1">
                    <a:alpha val="80000"/>
                  </a:schemeClr>
                </a:solidFill>
              </a:defRPr>
            </a:lvl3pPr>
            <a:lvl4pPr algn="ctr">
              <a:defRPr sz="2000">
                <a:solidFill>
                  <a:schemeClr val="bg1">
                    <a:alpha val="80000"/>
                  </a:schemeClr>
                </a:solidFill>
              </a:defRPr>
            </a:lvl4pPr>
            <a:lvl5pPr algn="ctr">
              <a:buClrTx/>
              <a:defRPr sz="1600">
                <a:solidFill>
                  <a:schemeClr val="bg1">
                    <a:alpha val="80000"/>
                  </a:schemeClr>
                </a:solidFill>
              </a:defRPr>
            </a:lvl5pPr>
            <a:lvl6pPr algn="ctr">
              <a:buClrTx/>
              <a:defRPr sz="1600">
                <a:solidFill>
                  <a:schemeClr val="bg1">
                    <a:alpha val="80000"/>
                  </a:schemeClr>
                </a:solidFill>
              </a:defRPr>
            </a:lvl6pPr>
            <a:lvl7pPr algn="ctr">
              <a:buClrTx/>
              <a:defRPr sz="1400">
                <a:solidFill>
                  <a:schemeClr val="bg1">
                    <a:alpha val="80000"/>
                  </a:schemeClr>
                </a:solidFill>
              </a:defRPr>
            </a:lvl7pPr>
            <a:lvl8pPr algn="ctr">
              <a:defRPr sz="3600">
                <a:solidFill>
                  <a:schemeClr val="bg1">
                    <a:alpha val="80000"/>
                  </a:schemeClr>
                </a:solidFill>
              </a:defRPr>
            </a:lvl8pPr>
            <a:lvl9pPr algn="ctr">
              <a:defRPr sz="700">
                <a:solidFill>
                  <a:schemeClr val="bg1">
                    <a:alpha val="80000"/>
                  </a:schemeClr>
                </a:solidFill>
              </a:defRPr>
            </a:lvl9pPr>
          </a:lstStyle>
          <a:p>
            <a:pPr lvl="0"/>
            <a:r>
              <a:rPr lang="nl-NL"/>
              <a:t>Klik hier om tekst toe te voegen</a:t>
            </a:r>
          </a:p>
        </p:txBody>
      </p:sp>
      <p:sp>
        <p:nvSpPr>
          <p:cNvPr id="9" name="INSTRUCTIE">
            <a:extLst>
              <a:ext uri="{FF2B5EF4-FFF2-40B4-BE49-F238E27FC236}">
                <a16:creationId xmlns:a16="http://schemas.microsoft.com/office/drawing/2014/main" id="{6F062D1B-4801-932B-4ABD-379513096B02}"/>
              </a:ext>
            </a:extLst>
          </p:cNvPr>
          <p:cNvSpPr/>
          <p:nvPr userDrawn="1"/>
        </p:nvSpPr>
        <p:spPr>
          <a:xfrm flipH="1">
            <a:off x="1002376" y="-582712"/>
            <a:ext cx="2206650" cy="504858"/>
          </a:xfrm>
          <a:prstGeom prst="homePlat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pPr algn="ctr"/>
            <a:r>
              <a:rPr lang="nl-NL" sz="1100" noProof="0">
                <a:latin typeface="+mj-lt"/>
              </a:rPr>
              <a:t>Klik hier en druk op </a:t>
            </a:r>
            <a:r>
              <a:rPr lang="nl-NL" sz="1100" b="0" noProof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</a:rPr>
              <a:t>DELETE</a:t>
            </a:r>
            <a:r>
              <a:rPr lang="nl-NL" sz="1100" noProof="0">
                <a:latin typeface="+mj-lt"/>
              </a:rPr>
              <a:t> of </a:t>
            </a:r>
            <a:r>
              <a:rPr lang="nl-NL" sz="1100" b="1" noProof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</a:rPr>
              <a:t>BACKSPACE</a:t>
            </a:r>
          </a:p>
        </p:txBody>
      </p:sp>
      <p:sp>
        <p:nvSpPr>
          <p:cNvPr id="14" name="LOGO">
            <a:extLst>
              <a:ext uri="{FF2B5EF4-FFF2-40B4-BE49-F238E27FC236}">
                <a16:creationId xmlns:a16="http://schemas.microsoft.com/office/drawing/2014/main" id="{D7AB6AB2-A53C-FCF2-79FE-4D4BA4FE5687}"/>
              </a:ext>
            </a:extLst>
          </p:cNvPr>
          <p:cNvSpPr>
            <a:spLocks noGrp="1" noChangeAspect="1"/>
          </p:cNvSpPr>
          <p:nvPr>
            <p:ph type="body" sz="quarter" idx="17" hasCustomPrompt="1"/>
          </p:nvPr>
        </p:nvSpPr>
        <p:spPr>
          <a:xfrm>
            <a:off x="3534917" y="1905831"/>
            <a:ext cx="5122166" cy="1365910"/>
          </a:xfrm>
          <a:custGeom>
            <a:avLst/>
            <a:gdLst>
              <a:gd name="connsiteX0" fmla="*/ 1189737 w 9771975"/>
              <a:gd name="connsiteY0" fmla="*/ 793804 h 2605858"/>
              <a:gd name="connsiteX1" fmla="*/ 1131270 w 9771975"/>
              <a:gd name="connsiteY1" fmla="*/ 842619 h 2605858"/>
              <a:gd name="connsiteX2" fmla="*/ 920294 w 9771975"/>
              <a:gd name="connsiteY2" fmla="*/ 1551849 h 2605858"/>
              <a:gd name="connsiteX3" fmla="*/ 917030 w 9771975"/>
              <a:gd name="connsiteY3" fmla="*/ 1571385 h 2605858"/>
              <a:gd name="connsiteX4" fmla="*/ 981977 w 9771975"/>
              <a:gd name="connsiteY4" fmla="*/ 1629897 h 2605858"/>
              <a:gd name="connsiteX5" fmla="*/ 1394278 w 9771975"/>
              <a:gd name="connsiteY5" fmla="*/ 1629897 h 2605858"/>
              <a:gd name="connsiteX6" fmla="*/ 1455963 w 9771975"/>
              <a:gd name="connsiteY6" fmla="*/ 1551849 h 2605858"/>
              <a:gd name="connsiteX7" fmla="*/ 1244895 w 9771975"/>
              <a:gd name="connsiteY7" fmla="*/ 842619 h 2605858"/>
              <a:gd name="connsiteX8" fmla="*/ 1189737 w 9771975"/>
              <a:gd name="connsiteY8" fmla="*/ 793804 h 2605858"/>
              <a:gd name="connsiteX9" fmla="*/ 7509987 w 9771975"/>
              <a:gd name="connsiteY9" fmla="*/ 0 h 2605858"/>
              <a:gd name="connsiteX10" fmla="*/ 8042349 w 9771975"/>
              <a:gd name="connsiteY10" fmla="*/ 0 h 2605858"/>
              <a:gd name="connsiteX11" fmla="*/ 8113777 w 9771975"/>
              <a:gd name="connsiteY11" fmla="*/ 48769 h 2605858"/>
              <a:gd name="connsiteX12" fmla="*/ 8597416 w 9771975"/>
              <a:gd name="connsiteY12" fmla="*/ 1506253 h 2605858"/>
              <a:gd name="connsiteX13" fmla="*/ 8649309 w 9771975"/>
              <a:gd name="connsiteY13" fmla="*/ 1548539 h 2605858"/>
              <a:gd name="connsiteX14" fmla="*/ 8698032 w 9771975"/>
              <a:gd name="connsiteY14" fmla="*/ 1506253 h 2605858"/>
              <a:gd name="connsiteX15" fmla="*/ 9133039 w 9771975"/>
              <a:gd name="connsiteY15" fmla="*/ 61822 h 2605858"/>
              <a:gd name="connsiteX16" fmla="*/ 9207685 w 9771975"/>
              <a:gd name="connsiteY16" fmla="*/ 0 h 2605858"/>
              <a:gd name="connsiteX17" fmla="*/ 9717339 w 9771975"/>
              <a:gd name="connsiteY17" fmla="*/ 0 h 2605858"/>
              <a:gd name="connsiteX18" fmla="*/ 9769233 w 9771975"/>
              <a:gd name="connsiteY18" fmla="*/ 65086 h 2605858"/>
              <a:gd name="connsiteX19" fmla="*/ 8957685 w 9771975"/>
              <a:gd name="connsiteY19" fmla="*/ 2557044 h 2605858"/>
              <a:gd name="connsiteX20" fmla="*/ 8892829 w 9771975"/>
              <a:gd name="connsiteY20" fmla="*/ 2602549 h 2605858"/>
              <a:gd name="connsiteX21" fmla="*/ 8373431 w 9771975"/>
              <a:gd name="connsiteY21" fmla="*/ 2602549 h 2605858"/>
              <a:gd name="connsiteX22" fmla="*/ 8305265 w 9771975"/>
              <a:gd name="connsiteY22" fmla="*/ 2553735 h 2605858"/>
              <a:gd name="connsiteX23" fmla="*/ 7844334 w 9771975"/>
              <a:gd name="connsiteY23" fmla="*/ 946683 h 2605858"/>
              <a:gd name="connsiteX24" fmla="*/ 7792440 w 9771975"/>
              <a:gd name="connsiteY24" fmla="*/ 897869 h 2605858"/>
              <a:gd name="connsiteX25" fmla="*/ 7737237 w 9771975"/>
              <a:gd name="connsiteY25" fmla="*/ 949945 h 2605858"/>
              <a:gd name="connsiteX26" fmla="*/ 7256817 w 9771975"/>
              <a:gd name="connsiteY26" fmla="*/ 2534246 h 2605858"/>
              <a:gd name="connsiteX27" fmla="*/ 7169161 w 9771975"/>
              <a:gd name="connsiteY27" fmla="*/ 2605858 h 2605858"/>
              <a:gd name="connsiteX28" fmla="*/ 6617313 w 9771975"/>
              <a:gd name="connsiteY28" fmla="*/ 2605858 h 2605858"/>
              <a:gd name="connsiteX29" fmla="*/ 6581598 w 9771975"/>
              <a:gd name="connsiteY29" fmla="*/ 2557090 h 2605858"/>
              <a:gd name="connsiteX30" fmla="*/ 7438606 w 9771975"/>
              <a:gd name="connsiteY30" fmla="*/ 48769 h 2605858"/>
              <a:gd name="connsiteX31" fmla="*/ 7509987 w 9771975"/>
              <a:gd name="connsiteY31" fmla="*/ 0 h 2605858"/>
              <a:gd name="connsiteX32" fmla="*/ 6461493 w 9771975"/>
              <a:gd name="connsiteY32" fmla="*/ 0 h 2605858"/>
              <a:gd name="connsiteX33" fmla="*/ 7003597 w 9771975"/>
              <a:gd name="connsiteY33" fmla="*/ 0 h 2605858"/>
              <a:gd name="connsiteX34" fmla="*/ 7048965 w 9771975"/>
              <a:gd name="connsiteY34" fmla="*/ 65039 h 2605858"/>
              <a:gd name="connsiteX35" fmla="*/ 6214756 w 9771975"/>
              <a:gd name="connsiteY35" fmla="*/ 2553781 h 2605858"/>
              <a:gd name="connsiteX36" fmla="*/ 6149809 w 9771975"/>
              <a:gd name="connsiteY36" fmla="*/ 2602594 h 2605858"/>
              <a:gd name="connsiteX37" fmla="*/ 5656425 w 9771975"/>
              <a:gd name="connsiteY37" fmla="*/ 2602594 h 2605858"/>
              <a:gd name="connsiteX38" fmla="*/ 5588215 w 9771975"/>
              <a:gd name="connsiteY38" fmla="*/ 2553781 h 2605858"/>
              <a:gd name="connsiteX39" fmla="*/ 5322035 w 9771975"/>
              <a:gd name="connsiteY39" fmla="*/ 1652649 h 2605858"/>
              <a:gd name="connsiteX40" fmla="*/ 5312336 w 9771975"/>
              <a:gd name="connsiteY40" fmla="*/ 1581036 h 2605858"/>
              <a:gd name="connsiteX41" fmla="*/ 5328516 w 9771975"/>
              <a:gd name="connsiteY41" fmla="*/ 1483455 h 2605858"/>
              <a:gd name="connsiteX42" fmla="*/ 5503824 w 9771975"/>
              <a:gd name="connsiteY42" fmla="*/ 956427 h 2605858"/>
              <a:gd name="connsiteX43" fmla="*/ 5568771 w 9771975"/>
              <a:gd name="connsiteY43" fmla="*/ 910876 h 2605858"/>
              <a:gd name="connsiteX44" fmla="*/ 5630409 w 9771975"/>
              <a:gd name="connsiteY44" fmla="*/ 959691 h 2605858"/>
              <a:gd name="connsiteX45" fmla="*/ 5841433 w 9771975"/>
              <a:gd name="connsiteY45" fmla="*/ 1512733 h 2605858"/>
              <a:gd name="connsiteX46" fmla="*/ 5893372 w 9771975"/>
              <a:gd name="connsiteY46" fmla="*/ 1551803 h 2605858"/>
              <a:gd name="connsiteX47" fmla="*/ 5948576 w 9771975"/>
              <a:gd name="connsiteY47" fmla="*/ 1502989 h 2605858"/>
              <a:gd name="connsiteX48" fmla="*/ 6396545 w 9771975"/>
              <a:gd name="connsiteY48" fmla="*/ 45550 h 2605858"/>
              <a:gd name="connsiteX49" fmla="*/ 6461493 w 9771975"/>
              <a:gd name="connsiteY49" fmla="*/ 0 h 2605858"/>
              <a:gd name="connsiteX50" fmla="*/ 1981842 w 9771975"/>
              <a:gd name="connsiteY50" fmla="*/ 0 h 2605858"/>
              <a:gd name="connsiteX51" fmla="*/ 2510986 w 9771975"/>
              <a:gd name="connsiteY51" fmla="*/ 0 h 2605858"/>
              <a:gd name="connsiteX52" fmla="*/ 2582369 w 9771975"/>
              <a:gd name="connsiteY52" fmla="*/ 48769 h 2605858"/>
              <a:gd name="connsiteX53" fmla="*/ 3014112 w 9771975"/>
              <a:gd name="connsiteY53" fmla="*/ 1476973 h 2605858"/>
              <a:gd name="connsiteX54" fmla="*/ 3082231 w 9771975"/>
              <a:gd name="connsiteY54" fmla="*/ 1542059 h 2605858"/>
              <a:gd name="connsiteX55" fmla="*/ 3156924 w 9771975"/>
              <a:gd name="connsiteY55" fmla="*/ 1476973 h 2605858"/>
              <a:gd name="connsiteX56" fmla="*/ 3526984 w 9771975"/>
              <a:gd name="connsiteY56" fmla="*/ 566097 h 2605858"/>
              <a:gd name="connsiteX57" fmla="*/ 3728216 w 9771975"/>
              <a:gd name="connsiteY57" fmla="*/ 439236 h 2605858"/>
              <a:gd name="connsiteX58" fmla="*/ 3935976 w 9771975"/>
              <a:gd name="connsiteY58" fmla="*/ 569361 h 2605858"/>
              <a:gd name="connsiteX59" fmla="*/ 4315826 w 9771975"/>
              <a:gd name="connsiteY59" fmla="*/ 1496463 h 2605858"/>
              <a:gd name="connsiteX60" fmla="*/ 4383991 w 9771975"/>
              <a:gd name="connsiteY60" fmla="*/ 1545277 h 2605858"/>
              <a:gd name="connsiteX61" fmla="*/ 4448893 w 9771975"/>
              <a:gd name="connsiteY61" fmla="*/ 1496463 h 2605858"/>
              <a:gd name="connsiteX62" fmla="*/ 4883855 w 9771975"/>
              <a:gd name="connsiteY62" fmla="*/ 52032 h 2605858"/>
              <a:gd name="connsiteX63" fmla="*/ 4958501 w 9771975"/>
              <a:gd name="connsiteY63" fmla="*/ 0 h 2605858"/>
              <a:gd name="connsiteX64" fmla="*/ 5477900 w 9771975"/>
              <a:gd name="connsiteY64" fmla="*/ 0 h 2605858"/>
              <a:gd name="connsiteX65" fmla="*/ 5533057 w 9771975"/>
              <a:gd name="connsiteY65" fmla="*/ 65086 h 2605858"/>
              <a:gd name="connsiteX66" fmla="*/ 4702111 w 9771975"/>
              <a:gd name="connsiteY66" fmla="*/ 2553781 h 2605858"/>
              <a:gd name="connsiteX67" fmla="*/ 4637209 w 9771975"/>
              <a:gd name="connsiteY67" fmla="*/ 2602594 h 2605858"/>
              <a:gd name="connsiteX68" fmla="*/ 4160006 w 9771975"/>
              <a:gd name="connsiteY68" fmla="*/ 2602594 h 2605858"/>
              <a:gd name="connsiteX69" fmla="*/ 4091841 w 9771975"/>
              <a:gd name="connsiteY69" fmla="*/ 2553781 h 2605858"/>
              <a:gd name="connsiteX70" fmla="*/ 3809435 w 9771975"/>
              <a:gd name="connsiteY70" fmla="*/ 1607099 h 2605858"/>
              <a:gd name="connsiteX71" fmla="*/ 3734789 w 9771975"/>
              <a:gd name="connsiteY71" fmla="*/ 1542013 h 2605858"/>
              <a:gd name="connsiteX72" fmla="*/ 3656880 w 9771975"/>
              <a:gd name="connsiteY72" fmla="*/ 1607099 h 2605858"/>
              <a:gd name="connsiteX73" fmla="*/ 3374427 w 9771975"/>
              <a:gd name="connsiteY73" fmla="*/ 2553781 h 2605858"/>
              <a:gd name="connsiteX74" fmla="*/ 3306262 w 9771975"/>
              <a:gd name="connsiteY74" fmla="*/ 2602594 h 2605858"/>
              <a:gd name="connsiteX75" fmla="*/ 2822624 w 9771975"/>
              <a:gd name="connsiteY75" fmla="*/ 2602594 h 2605858"/>
              <a:gd name="connsiteX76" fmla="*/ 2757723 w 9771975"/>
              <a:gd name="connsiteY76" fmla="*/ 2553781 h 2605858"/>
              <a:gd name="connsiteX77" fmla="*/ 1929949 w 9771975"/>
              <a:gd name="connsiteY77" fmla="*/ 71566 h 2605858"/>
              <a:gd name="connsiteX78" fmla="*/ 1981842 w 9771975"/>
              <a:gd name="connsiteY78" fmla="*/ 0 h 2605858"/>
              <a:gd name="connsiteX79" fmla="*/ 923603 w 9771975"/>
              <a:gd name="connsiteY79" fmla="*/ 0 h 2605858"/>
              <a:gd name="connsiteX80" fmla="*/ 1455963 w 9771975"/>
              <a:gd name="connsiteY80" fmla="*/ 0 h 2605858"/>
              <a:gd name="connsiteX81" fmla="*/ 1530610 w 9771975"/>
              <a:gd name="connsiteY81" fmla="*/ 55296 h 2605858"/>
              <a:gd name="connsiteX82" fmla="*/ 2371345 w 9771975"/>
              <a:gd name="connsiteY82" fmla="*/ 2521238 h 2605858"/>
              <a:gd name="connsiteX83" fmla="*/ 2322760 w 9771975"/>
              <a:gd name="connsiteY83" fmla="*/ 2602594 h 2605858"/>
              <a:gd name="connsiteX84" fmla="*/ 1816370 w 9771975"/>
              <a:gd name="connsiteY84" fmla="*/ 2602594 h 2605858"/>
              <a:gd name="connsiteX85" fmla="*/ 1744942 w 9771975"/>
              <a:gd name="connsiteY85" fmla="*/ 2544036 h 2605858"/>
              <a:gd name="connsiteX86" fmla="*/ 1647543 w 9771975"/>
              <a:gd name="connsiteY86" fmla="*/ 2225227 h 2605858"/>
              <a:gd name="connsiteX87" fmla="*/ 1481979 w 9771975"/>
              <a:gd name="connsiteY87" fmla="*/ 2111327 h 2605858"/>
              <a:gd name="connsiteX88" fmla="*/ 894416 w 9771975"/>
              <a:gd name="connsiteY88" fmla="*/ 2111327 h 2605858"/>
              <a:gd name="connsiteX89" fmla="*/ 728851 w 9771975"/>
              <a:gd name="connsiteY89" fmla="*/ 2225227 h 2605858"/>
              <a:gd name="connsiteX90" fmla="*/ 631453 w 9771975"/>
              <a:gd name="connsiteY90" fmla="*/ 2540819 h 2605858"/>
              <a:gd name="connsiteX91" fmla="*/ 560024 w 9771975"/>
              <a:gd name="connsiteY91" fmla="*/ 2602594 h 2605858"/>
              <a:gd name="connsiteX92" fmla="*/ 53634 w 9771975"/>
              <a:gd name="connsiteY92" fmla="*/ 2602594 h 2605858"/>
              <a:gd name="connsiteX93" fmla="*/ 4911 w 9771975"/>
              <a:gd name="connsiteY93" fmla="*/ 2521238 h 2605858"/>
              <a:gd name="connsiteX94" fmla="*/ 848956 w 9771975"/>
              <a:gd name="connsiteY94" fmla="*/ 55296 h 2605858"/>
              <a:gd name="connsiteX95" fmla="*/ 923603 w 9771975"/>
              <a:gd name="connsiteY95" fmla="*/ 0 h 2605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</a:cxnLst>
            <a:rect l="l" t="t" r="r" b="b"/>
            <a:pathLst>
              <a:path w="9771975" h="2605858">
                <a:moveTo>
                  <a:pt x="1189737" y="793804"/>
                </a:moveTo>
                <a:cubicBezTo>
                  <a:pt x="1163767" y="793804"/>
                  <a:pt x="1144278" y="803595"/>
                  <a:pt x="1131270" y="842619"/>
                </a:cubicBezTo>
                <a:lnTo>
                  <a:pt x="920294" y="1551849"/>
                </a:lnTo>
                <a:cubicBezTo>
                  <a:pt x="917030" y="1558377"/>
                  <a:pt x="917030" y="1564857"/>
                  <a:pt x="917030" y="1571385"/>
                </a:cubicBezTo>
                <a:cubicBezTo>
                  <a:pt x="917030" y="1607099"/>
                  <a:pt x="946310" y="1629897"/>
                  <a:pt x="981977" y="1629897"/>
                </a:cubicBezTo>
                <a:lnTo>
                  <a:pt x="1394278" y="1629897"/>
                </a:lnTo>
                <a:cubicBezTo>
                  <a:pt x="1433211" y="1629897"/>
                  <a:pt x="1468925" y="1597354"/>
                  <a:pt x="1455963" y="1551849"/>
                </a:cubicBezTo>
                <a:lnTo>
                  <a:pt x="1244895" y="842619"/>
                </a:lnTo>
                <a:cubicBezTo>
                  <a:pt x="1231887" y="803550"/>
                  <a:pt x="1215661" y="793804"/>
                  <a:pt x="1189737" y="793804"/>
                </a:cubicBezTo>
                <a:close/>
                <a:moveTo>
                  <a:pt x="7509987" y="0"/>
                </a:moveTo>
                <a:lnTo>
                  <a:pt x="8042349" y="0"/>
                </a:lnTo>
                <a:cubicBezTo>
                  <a:pt x="8084499" y="0"/>
                  <a:pt x="8104033" y="16225"/>
                  <a:pt x="8113777" y="48769"/>
                </a:cubicBezTo>
                <a:lnTo>
                  <a:pt x="8597416" y="1506253"/>
                </a:lnTo>
                <a:cubicBezTo>
                  <a:pt x="8610377" y="1538796"/>
                  <a:pt x="8629866" y="1548539"/>
                  <a:pt x="8649309" y="1548539"/>
                </a:cubicBezTo>
                <a:cubicBezTo>
                  <a:pt x="8668844" y="1548539"/>
                  <a:pt x="8688333" y="1538796"/>
                  <a:pt x="8698032" y="1506253"/>
                </a:cubicBezTo>
                <a:lnTo>
                  <a:pt x="9133039" y="61822"/>
                </a:lnTo>
                <a:cubicBezTo>
                  <a:pt x="9145955" y="16272"/>
                  <a:pt x="9168661" y="0"/>
                  <a:pt x="9207685" y="0"/>
                </a:cubicBezTo>
                <a:lnTo>
                  <a:pt x="9717339" y="0"/>
                </a:lnTo>
                <a:cubicBezTo>
                  <a:pt x="9762799" y="0"/>
                  <a:pt x="9779024" y="35806"/>
                  <a:pt x="9769233" y="65086"/>
                </a:cubicBezTo>
                <a:lnTo>
                  <a:pt x="8957685" y="2557044"/>
                </a:lnTo>
                <a:cubicBezTo>
                  <a:pt x="8948032" y="2583014"/>
                  <a:pt x="8928543" y="2602549"/>
                  <a:pt x="8892829" y="2602549"/>
                </a:cubicBezTo>
                <a:lnTo>
                  <a:pt x="8373431" y="2602549"/>
                </a:lnTo>
                <a:cubicBezTo>
                  <a:pt x="8337717" y="2602549"/>
                  <a:pt x="8314963" y="2583014"/>
                  <a:pt x="8305265" y="2553735"/>
                </a:cubicBezTo>
                <a:lnTo>
                  <a:pt x="7844334" y="946683"/>
                </a:lnTo>
                <a:cubicBezTo>
                  <a:pt x="7834589" y="914139"/>
                  <a:pt x="7811883" y="897869"/>
                  <a:pt x="7792440" y="897869"/>
                </a:cubicBezTo>
                <a:cubicBezTo>
                  <a:pt x="7769733" y="897869"/>
                  <a:pt x="7746981" y="914139"/>
                  <a:pt x="7737237" y="949945"/>
                </a:cubicBezTo>
                <a:lnTo>
                  <a:pt x="7256817" y="2534246"/>
                </a:lnTo>
                <a:cubicBezTo>
                  <a:pt x="7243807" y="2576579"/>
                  <a:pt x="7208140" y="2605858"/>
                  <a:pt x="7169161" y="2605858"/>
                </a:cubicBezTo>
                <a:lnTo>
                  <a:pt x="6617313" y="2605858"/>
                </a:lnTo>
                <a:cubicBezTo>
                  <a:pt x="6588126" y="2605858"/>
                  <a:pt x="6575117" y="2576579"/>
                  <a:pt x="6581598" y="2557090"/>
                </a:cubicBezTo>
                <a:lnTo>
                  <a:pt x="7438606" y="48769"/>
                </a:lnTo>
                <a:cubicBezTo>
                  <a:pt x="7448350" y="19489"/>
                  <a:pt x="7471056" y="0"/>
                  <a:pt x="7509987" y="0"/>
                </a:cubicBezTo>
                <a:close/>
                <a:moveTo>
                  <a:pt x="6461493" y="0"/>
                </a:moveTo>
                <a:lnTo>
                  <a:pt x="7003597" y="0"/>
                </a:lnTo>
                <a:cubicBezTo>
                  <a:pt x="7049011" y="0"/>
                  <a:pt x="7058755" y="35806"/>
                  <a:pt x="7048965" y="65039"/>
                </a:cubicBezTo>
                <a:lnTo>
                  <a:pt x="6214756" y="2553781"/>
                </a:lnTo>
                <a:cubicBezTo>
                  <a:pt x="6205012" y="2583060"/>
                  <a:pt x="6185522" y="2602594"/>
                  <a:pt x="6149809" y="2602594"/>
                </a:cubicBezTo>
                <a:lnTo>
                  <a:pt x="5656425" y="2602594"/>
                </a:lnTo>
                <a:cubicBezTo>
                  <a:pt x="5620711" y="2602594"/>
                  <a:pt x="5597959" y="2583060"/>
                  <a:pt x="5588215" y="2553781"/>
                </a:cubicBezTo>
                <a:lnTo>
                  <a:pt x="5322035" y="1652649"/>
                </a:lnTo>
                <a:cubicBezTo>
                  <a:pt x="5315553" y="1633115"/>
                  <a:pt x="5312336" y="1607052"/>
                  <a:pt x="5312336" y="1581036"/>
                </a:cubicBezTo>
                <a:cubicBezTo>
                  <a:pt x="5312336" y="1548539"/>
                  <a:pt x="5318817" y="1515997"/>
                  <a:pt x="5328516" y="1483455"/>
                </a:cubicBezTo>
                <a:lnTo>
                  <a:pt x="5503824" y="956427"/>
                </a:lnTo>
                <a:cubicBezTo>
                  <a:pt x="5516832" y="923884"/>
                  <a:pt x="5539538" y="910876"/>
                  <a:pt x="5568771" y="910876"/>
                </a:cubicBezTo>
                <a:cubicBezTo>
                  <a:pt x="5597959" y="910876"/>
                  <a:pt x="5617448" y="923884"/>
                  <a:pt x="5630409" y="959691"/>
                </a:cubicBezTo>
                <a:lnTo>
                  <a:pt x="5841433" y="1512733"/>
                </a:lnTo>
                <a:cubicBezTo>
                  <a:pt x="5851177" y="1538750"/>
                  <a:pt x="5870666" y="1551803"/>
                  <a:pt x="5893372" y="1551803"/>
                </a:cubicBezTo>
                <a:cubicBezTo>
                  <a:pt x="5916079" y="1551803"/>
                  <a:pt x="5938877" y="1535532"/>
                  <a:pt x="5948576" y="1502989"/>
                </a:cubicBezTo>
                <a:lnTo>
                  <a:pt x="6396545" y="45550"/>
                </a:lnTo>
                <a:cubicBezTo>
                  <a:pt x="6403072" y="19489"/>
                  <a:pt x="6425778" y="0"/>
                  <a:pt x="6461493" y="0"/>
                </a:cubicBezTo>
                <a:close/>
                <a:moveTo>
                  <a:pt x="1981842" y="0"/>
                </a:moveTo>
                <a:lnTo>
                  <a:pt x="2510986" y="0"/>
                </a:lnTo>
                <a:cubicBezTo>
                  <a:pt x="2549872" y="0"/>
                  <a:pt x="2572624" y="16225"/>
                  <a:pt x="2582369" y="48769"/>
                </a:cubicBezTo>
                <a:lnTo>
                  <a:pt x="3014112" y="1476973"/>
                </a:lnTo>
                <a:cubicBezTo>
                  <a:pt x="3027075" y="1522570"/>
                  <a:pt x="3052998" y="1542059"/>
                  <a:pt x="3082231" y="1542059"/>
                </a:cubicBezTo>
                <a:cubicBezTo>
                  <a:pt x="3111511" y="1542059"/>
                  <a:pt x="3140652" y="1522524"/>
                  <a:pt x="3156924" y="1476973"/>
                </a:cubicBezTo>
                <a:lnTo>
                  <a:pt x="3526984" y="566097"/>
                </a:lnTo>
                <a:cubicBezTo>
                  <a:pt x="3559389" y="481523"/>
                  <a:pt x="3637298" y="439236"/>
                  <a:pt x="3728216" y="439236"/>
                </a:cubicBezTo>
                <a:cubicBezTo>
                  <a:pt x="3822352" y="439236"/>
                  <a:pt x="3900307" y="481523"/>
                  <a:pt x="3935976" y="569361"/>
                </a:cubicBezTo>
                <a:lnTo>
                  <a:pt x="4315826" y="1496463"/>
                </a:lnTo>
                <a:cubicBezTo>
                  <a:pt x="4332051" y="1532269"/>
                  <a:pt x="4357976" y="1545277"/>
                  <a:pt x="4383991" y="1545277"/>
                </a:cubicBezTo>
                <a:cubicBezTo>
                  <a:pt x="4413179" y="1545277"/>
                  <a:pt x="4439149" y="1532222"/>
                  <a:pt x="4448893" y="1496463"/>
                </a:cubicBezTo>
                <a:lnTo>
                  <a:pt x="4883855" y="52032"/>
                </a:lnTo>
                <a:cubicBezTo>
                  <a:pt x="4893599" y="16272"/>
                  <a:pt x="4916352" y="0"/>
                  <a:pt x="4958501" y="0"/>
                </a:cubicBezTo>
                <a:lnTo>
                  <a:pt x="5477900" y="0"/>
                </a:lnTo>
                <a:cubicBezTo>
                  <a:pt x="5526623" y="0"/>
                  <a:pt x="5542801" y="35806"/>
                  <a:pt x="5533057" y="65086"/>
                </a:cubicBezTo>
                <a:lnTo>
                  <a:pt x="4702111" y="2553781"/>
                </a:lnTo>
                <a:cubicBezTo>
                  <a:pt x="4692367" y="2583060"/>
                  <a:pt x="4669661" y="2602594"/>
                  <a:pt x="4637209" y="2602594"/>
                </a:cubicBezTo>
                <a:lnTo>
                  <a:pt x="4160006" y="2602594"/>
                </a:lnTo>
                <a:cubicBezTo>
                  <a:pt x="4124292" y="2602594"/>
                  <a:pt x="4101586" y="2583060"/>
                  <a:pt x="4091841" y="2553781"/>
                </a:cubicBezTo>
                <a:lnTo>
                  <a:pt x="3809435" y="1607099"/>
                </a:lnTo>
                <a:cubicBezTo>
                  <a:pt x="3796474" y="1561547"/>
                  <a:pt x="3770458" y="1542013"/>
                  <a:pt x="3734789" y="1542013"/>
                </a:cubicBezTo>
                <a:cubicBezTo>
                  <a:pt x="3695858" y="1542013"/>
                  <a:pt x="3669841" y="1561547"/>
                  <a:pt x="3656880" y="1607099"/>
                </a:cubicBezTo>
                <a:lnTo>
                  <a:pt x="3374427" y="2553781"/>
                </a:lnTo>
                <a:cubicBezTo>
                  <a:pt x="3364684" y="2583060"/>
                  <a:pt x="3341977" y="2602594"/>
                  <a:pt x="3306262" y="2602594"/>
                </a:cubicBezTo>
                <a:lnTo>
                  <a:pt x="2822624" y="2602594"/>
                </a:lnTo>
                <a:cubicBezTo>
                  <a:pt x="2790174" y="2602594"/>
                  <a:pt x="2767468" y="2583060"/>
                  <a:pt x="2757723" y="2553781"/>
                </a:cubicBezTo>
                <a:lnTo>
                  <a:pt x="1929949" y="71566"/>
                </a:lnTo>
                <a:cubicBezTo>
                  <a:pt x="1916895" y="32542"/>
                  <a:pt x="1942911" y="0"/>
                  <a:pt x="1981842" y="0"/>
                </a:cubicBezTo>
                <a:close/>
                <a:moveTo>
                  <a:pt x="923603" y="0"/>
                </a:moveTo>
                <a:lnTo>
                  <a:pt x="1455963" y="0"/>
                </a:lnTo>
                <a:cubicBezTo>
                  <a:pt x="1498113" y="0"/>
                  <a:pt x="1517602" y="19535"/>
                  <a:pt x="1530610" y="55296"/>
                </a:cubicBezTo>
                <a:lnTo>
                  <a:pt x="2371345" y="2521238"/>
                </a:lnTo>
                <a:cubicBezTo>
                  <a:pt x="2387570" y="2566835"/>
                  <a:pt x="2364864" y="2602594"/>
                  <a:pt x="2322760" y="2602594"/>
                </a:cubicBezTo>
                <a:lnTo>
                  <a:pt x="1816370" y="2602594"/>
                </a:lnTo>
                <a:cubicBezTo>
                  <a:pt x="1780656" y="2602594"/>
                  <a:pt x="1757950" y="2583060"/>
                  <a:pt x="1744942" y="2544036"/>
                </a:cubicBezTo>
                <a:lnTo>
                  <a:pt x="1647543" y="2225227"/>
                </a:lnTo>
                <a:cubicBezTo>
                  <a:pt x="1621573" y="2140607"/>
                  <a:pt x="1579377" y="2111327"/>
                  <a:pt x="1481979" y="2111327"/>
                </a:cubicBezTo>
                <a:lnTo>
                  <a:pt x="894416" y="2111327"/>
                </a:lnTo>
                <a:cubicBezTo>
                  <a:pt x="797017" y="2111327"/>
                  <a:pt x="754821" y="2140652"/>
                  <a:pt x="728851" y="2225227"/>
                </a:cubicBezTo>
                <a:lnTo>
                  <a:pt x="631453" y="2540819"/>
                </a:lnTo>
                <a:cubicBezTo>
                  <a:pt x="618445" y="2583060"/>
                  <a:pt x="595738" y="2602594"/>
                  <a:pt x="560024" y="2602594"/>
                </a:cubicBezTo>
                <a:lnTo>
                  <a:pt x="53634" y="2602594"/>
                </a:lnTo>
                <a:cubicBezTo>
                  <a:pt x="14656" y="2602594"/>
                  <a:pt x="-11315" y="2566835"/>
                  <a:pt x="4911" y="2521238"/>
                </a:cubicBezTo>
                <a:lnTo>
                  <a:pt x="848956" y="55296"/>
                </a:lnTo>
                <a:cubicBezTo>
                  <a:pt x="861919" y="19489"/>
                  <a:pt x="881408" y="0"/>
                  <a:pt x="923603" y="0"/>
                </a:cubicBezTo>
                <a:close/>
              </a:path>
            </a:pathLst>
          </a:custGeom>
          <a:solidFill>
            <a:schemeClr val="bg1"/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800">
                <a:solidFill>
                  <a:schemeClr val="accent1">
                    <a:alpha val="60000"/>
                  </a:schemeClr>
                </a:solidFill>
              </a:defRPr>
            </a:lvl1pPr>
          </a:lstStyle>
          <a:p>
            <a:pPr lvl="0"/>
            <a:r>
              <a:rPr lang="nl-NL"/>
              <a:t> </a:t>
            </a:r>
          </a:p>
        </p:txBody>
      </p:sp>
      <p:sp>
        <p:nvSpPr>
          <p:cNvPr id="3" name="INSTRUCTIE">
            <a:extLst>
              <a:ext uri="{FF2B5EF4-FFF2-40B4-BE49-F238E27FC236}">
                <a16:creationId xmlns:a16="http://schemas.microsoft.com/office/drawing/2014/main" id="{26A2776A-C280-4721-CF4E-F0F88F6CEAEF}"/>
              </a:ext>
            </a:extLst>
          </p:cNvPr>
          <p:cNvSpPr/>
          <p:nvPr userDrawn="1"/>
        </p:nvSpPr>
        <p:spPr>
          <a:xfrm flipH="1">
            <a:off x="-463005" y="-1127182"/>
            <a:ext cx="2067440" cy="372787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pPr algn="ctr"/>
            <a:r>
              <a:rPr lang="nl-NL" sz="1100" noProof="0">
                <a:latin typeface="+mj-lt"/>
              </a:rPr>
              <a:t>Afbeelding wijzigen?</a:t>
            </a:r>
          </a:p>
        </p:txBody>
      </p:sp>
      <p:sp>
        <p:nvSpPr>
          <p:cNvPr id="15" name="Ovaal 14">
            <a:extLst>
              <a:ext uri="{FF2B5EF4-FFF2-40B4-BE49-F238E27FC236}">
                <a16:creationId xmlns:a16="http://schemas.microsoft.com/office/drawing/2014/main" id="{89A9D043-F5F9-C45E-D8EC-880456B1046C}"/>
              </a:ext>
            </a:extLst>
          </p:cNvPr>
          <p:cNvSpPr/>
          <p:nvPr userDrawn="1"/>
        </p:nvSpPr>
        <p:spPr>
          <a:xfrm>
            <a:off x="2977893" y="-672250"/>
            <a:ext cx="194373" cy="194373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pPr algn="ctr"/>
            <a:r>
              <a:rPr lang="en-GB" sz="1100">
                <a:latin typeface="+mj-lt"/>
              </a:rPr>
              <a:t>1</a:t>
            </a:r>
          </a:p>
        </p:txBody>
      </p:sp>
      <p:sp>
        <p:nvSpPr>
          <p:cNvPr id="16" name="INSTRUCTIE">
            <a:extLst>
              <a:ext uri="{FF2B5EF4-FFF2-40B4-BE49-F238E27FC236}">
                <a16:creationId xmlns:a16="http://schemas.microsoft.com/office/drawing/2014/main" id="{BA8087A1-AAC8-D670-8E51-25A2F77DCD44}"/>
              </a:ext>
            </a:extLst>
          </p:cNvPr>
          <p:cNvSpPr/>
          <p:nvPr userDrawn="1"/>
        </p:nvSpPr>
        <p:spPr>
          <a:xfrm flipH="1">
            <a:off x="3299945" y="-582712"/>
            <a:ext cx="2632251" cy="50485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pPr algn="l"/>
            <a:r>
              <a:rPr lang="nl-NL" sz="1100" noProof="0">
                <a:latin typeface="+mj-lt"/>
              </a:rPr>
              <a:t>Klik op het icoon om een</a:t>
            </a:r>
            <a:br>
              <a:rPr lang="nl-NL" sz="1100" noProof="0">
                <a:latin typeface="+mj-lt"/>
              </a:rPr>
            </a:br>
            <a:r>
              <a:rPr lang="nl-NL" sz="1100" noProof="0">
                <a:latin typeface="+mj-lt"/>
              </a:rPr>
              <a:t>afbeelding in te voegen.</a:t>
            </a:r>
            <a:endParaRPr lang="nl-NL" sz="1100" b="1" noProof="0">
              <a:latin typeface="+mj-lt"/>
            </a:endParaRPr>
          </a:p>
        </p:txBody>
      </p:sp>
      <p:pic>
        <p:nvPicPr>
          <p:cNvPr id="13" name="Afbeelding 12">
            <a:extLst>
              <a:ext uri="{FF2B5EF4-FFF2-40B4-BE49-F238E27FC236}">
                <a16:creationId xmlns:a16="http://schemas.microsoft.com/office/drawing/2014/main" id="{03BDBB35-B4A8-F24D-0905-29B961C2D83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307024" y="-487066"/>
            <a:ext cx="375256" cy="313568"/>
          </a:xfrm>
          <a:prstGeom prst="roundRect">
            <a:avLst>
              <a:gd name="adj" fmla="val 9340"/>
            </a:avLst>
          </a:prstGeom>
        </p:spPr>
      </p:pic>
      <p:sp>
        <p:nvSpPr>
          <p:cNvPr id="17" name="Ovaal 16">
            <a:extLst>
              <a:ext uri="{FF2B5EF4-FFF2-40B4-BE49-F238E27FC236}">
                <a16:creationId xmlns:a16="http://schemas.microsoft.com/office/drawing/2014/main" id="{B94ECF95-7EB0-E26A-02CE-DA4EA96C4C21}"/>
              </a:ext>
            </a:extLst>
          </p:cNvPr>
          <p:cNvSpPr/>
          <p:nvPr userDrawn="1"/>
        </p:nvSpPr>
        <p:spPr>
          <a:xfrm>
            <a:off x="5691790" y="-672250"/>
            <a:ext cx="194373" cy="194373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pPr algn="ctr"/>
            <a:r>
              <a:rPr lang="en-GB" sz="1100">
                <a:latin typeface="+mj-lt"/>
              </a:rPr>
              <a:t>2</a:t>
            </a:r>
          </a:p>
        </p:txBody>
      </p:sp>
      <p:sp>
        <p:nvSpPr>
          <p:cNvPr id="18" name="INSTRUCTIE">
            <a:extLst>
              <a:ext uri="{FF2B5EF4-FFF2-40B4-BE49-F238E27FC236}">
                <a16:creationId xmlns:a16="http://schemas.microsoft.com/office/drawing/2014/main" id="{047991F1-6232-696C-E76C-039696685E88}"/>
              </a:ext>
            </a:extLst>
          </p:cNvPr>
          <p:cNvSpPr/>
          <p:nvPr userDrawn="1"/>
        </p:nvSpPr>
        <p:spPr>
          <a:xfrm flipH="1">
            <a:off x="6023115" y="-582712"/>
            <a:ext cx="2632251" cy="504858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pPr algn="l"/>
            <a:r>
              <a:rPr lang="nl-NL" sz="1100" noProof="0">
                <a:latin typeface="+mj-lt"/>
              </a:rPr>
              <a:t>Ga naar (tab) START en klik op </a:t>
            </a:r>
            <a:r>
              <a:rPr lang="nl-NL" sz="1100" noProof="0">
                <a:solidFill>
                  <a:schemeClr val="accent3">
                    <a:lumMod val="20000"/>
                    <a:lumOff val="80000"/>
                  </a:schemeClr>
                </a:solidFill>
                <a:latin typeface="+mj-lt"/>
              </a:rPr>
              <a:t>‘Opnieuw instellen’</a:t>
            </a:r>
            <a:endParaRPr lang="nl-NL" sz="1100" b="1" noProof="0">
              <a:solidFill>
                <a:schemeClr val="accent3">
                  <a:lumMod val="20000"/>
                  <a:lumOff val="80000"/>
                </a:schemeClr>
              </a:solidFill>
              <a:latin typeface="+mj-lt"/>
            </a:endParaRPr>
          </a:p>
        </p:txBody>
      </p:sp>
      <p:sp>
        <p:nvSpPr>
          <p:cNvPr id="19" name="Ovaal 18">
            <a:extLst>
              <a:ext uri="{FF2B5EF4-FFF2-40B4-BE49-F238E27FC236}">
                <a16:creationId xmlns:a16="http://schemas.microsoft.com/office/drawing/2014/main" id="{92C6B941-2F47-44B1-8408-83B636BAEA1A}"/>
              </a:ext>
            </a:extLst>
          </p:cNvPr>
          <p:cNvSpPr/>
          <p:nvPr userDrawn="1"/>
        </p:nvSpPr>
        <p:spPr>
          <a:xfrm>
            <a:off x="8424233" y="-672250"/>
            <a:ext cx="194373" cy="194373"/>
          </a:xfrm>
          <a:prstGeom prst="ellips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pPr algn="ctr"/>
            <a:r>
              <a:rPr lang="en-GB" sz="1100">
                <a:latin typeface="+mj-lt"/>
              </a:rPr>
              <a:t>3</a:t>
            </a:r>
          </a:p>
        </p:txBody>
      </p:sp>
      <p:sp>
        <p:nvSpPr>
          <p:cNvPr id="20" name="INSTRUCTIE">
            <a:extLst>
              <a:ext uri="{FF2B5EF4-FFF2-40B4-BE49-F238E27FC236}">
                <a16:creationId xmlns:a16="http://schemas.microsoft.com/office/drawing/2014/main" id="{2B2AA67A-F304-1AFD-6ED2-B7BDB5D1F364}"/>
              </a:ext>
            </a:extLst>
          </p:cNvPr>
          <p:cNvSpPr/>
          <p:nvPr userDrawn="1"/>
        </p:nvSpPr>
        <p:spPr>
          <a:xfrm flipH="1">
            <a:off x="8746285" y="-582712"/>
            <a:ext cx="1023144" cy="5048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pPr algn="ctr"/>
            <a:r>
              <a:rPr lang="nl-NL" sz="1600" noProof="0">
                <a:latin typeface="+mj-lt"/>
              </a:rPr>
              <a:t>KLAAR!</a:t>
            </a:r>
            <a:endParaRPr lang="nl-NL" sz="1600" b="1" noProof="0">
              <a:solidFill>
                <a:schemeClr val="accent3">
                  <a:lumMod val="20000"/>
                  <a:lumOff val="80000"/>
                </a:schemeClr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5877484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2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2" decel="10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2" decel="10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2" decel="100000" fill="hold" grpId="0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125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uiExpand="1" animBg="1">
        <p:tmplLst>
          <p:tmpl>
            <p:tnLst>
              <p:par>
                <p:cTn presetID="1" presetClass="entr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6" grpId="1" uiExpand="1" animBg="1">
        <p:tmplLst>
          <p:tmpl>
            <p:tnLst>
              <p:par>
                <p:cTn presetID="1" presetClass="exit" presetSubtype="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6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hidden"/>
                      </p:to>
                    </p:set>
                  </p:childTnLst>
                </p:cTn>
              </p:par>
            </p:tnLst>
          </p:tmpl>
        </p:tmplLst>
      </p:bldP>
      <p:bldP spid="8" grpId="0" animBg="1">
        <p:tmplLst>
          <p:tmpl>
            <p:tnLst>
              <p:par>
                <p:cTn presetID="2" presetClass="entr" presetSubtype="2" accel="50000" decel="5000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8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2000" fill="hold"/>
                        <p:tgtEl>
                          <p:spTgt spid="8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2000" fill="hold"/>
                        <p:tgtEl>
                          <p:spTgt spid="8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1" grpId="0" uiExpand="1" animBg="1">
        <p:tmplLst>
          <p:tmpl>
            <p:tnLst>
              <p:par>
                <p:cTn presetID="1" presetClass="entr" presetSubtype="0" fill="hold" nodeType="withEffect">
                  <p:stCondLst>
                    <p:cond delay="125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1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  <p:bldP spid="10" grpId="0" animBg="1">
        <p:tmplLst>
          <p:tmpl>
            <p:tnLst>
              <p:par>
                <p:cTn presetID="2" presetClass="entr" presetSubtype="2" decel="100000" fill="hold" nodeType="after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10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10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2" grpId="0"/>
      <p:bldP spid="5" grpId="0">
        <p:tmplLst>
          <p:tmpl>
            <p:tnLst>
              <p:par>
                <p:cTn presetID="2" presetClass="entr" presetSubtype="2" decel="100000" fill="hold" nodeType="withEffect">
                  <p:stCondLst>
                    <p:cond delay="10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5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5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5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  <p:bldP spid="14" grpId="0" animBg="1">
        <p:tmplLst>
          <p:tmpl>
            <p:tnLst>
              <p:par>
                <p:cTn presetID="2" presetClass="entr" presetSubtype="2" decel="100000" fill="hold" nodeType="withEffect">
                  <p:stCondLst>
                    <p:cond delay="100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4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lin" valueType="num">
                      <p:cBhvr additive="base">
                        <p:cTn dur="1000" fill="hold"/>
                        <p:tgtEl>
                          <p:spTgt spid="14"/>
                        </p:tgtEl>
                        <p:attrNameLst>
                          <p:attrName>ppt_x</p:attrName>
                        </p:attrNameLst>
                      </p:cBhvr>
                      <p:tavLst>
                        <p:tav tm="0">
                          <p:val>
                            <p:strVal val="1+#ppt_w/2"/>
                          </p:val>
                        </p:tav>
                        <p:tav tm="100000">
                          <p:val>
                            <p:strVal val="#ppt_x"/>
                          </p:val>
                        </p:tav>
                      </p:tavLst>
                    </p:anim>
                    <p:anim calcmode="lin" valueType="num">
                      <p:cBhvr additive="base">
                        <p:cTn dur="1000" fill="hold"/>
                        <p:tgtEl>
                          <p:spTgt spid="14"/>
                        </p:tgtEl>
                        <p:attrNameLst>
                          <p:attrName>ppt_y</p:attrName>
                        </p:attrNameLst>
                      </p:cBhvr>
                      <p:tavLst>
                        <p:tav tm="0">
                          <p:val>
                            <p:strVal val="#ppt_y"/>
                          </p:val>
                        </p:tav>
                        <p:tav tm="100000">
                          <p:val>
                            <p:strVal val="#ppt_y"/>
                          </p:val>
                        </p:tav>
                      </p:tavLst>
                    </p:anim>
                  </p:childTnLst>
                </p:cTn>
              </p:par>
            </p:tnLst>
          </p:tmpl>
        </p:tmplLst>
      </p:bldP>
    </p:bldLst>
  </p:timing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8B7D14F-6387-9244-A7A3-CBCEA344A9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8" name="Titel 7">
            <a:extLst>
              <a:ext uri="{FF2B5EF4-FFF2-40B4-BE49-F238E27FC236}">
                <a16:creationId xmlns:a16="http://schemas.microsoft.com/office/drawing/2014/main" id="{2AACD649-6A84-A345-B4E5-D9CFB29BA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9" name="Tijdelijke aanduiding voor dianummer 5">
            <a:extLst>
              <a:ext uri="{FF2B5EF4-FFF2-40B4-BE49-F238E27FC236}">
                <a16:creationId xmlns:a16="http://schemas.microsoft.com/office/drawing/2014/main" id="{16908F4E-F4BD-2145-B07D-F47C5F170E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8D999-12F4-7449-9D5F-BB91DE5971B7}" type="slidenum">
              <a:rPr lang="en-GB" smtClean="0"/>
              <a:t>‹nr.›</a:t>
            </a:fld>
            <a:endParaRPr lang="en-GB"/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F720B910-1DE9-4245-9E0C-B229ABB55AA7}"/>
              </a:ext>
            </a:extLst>
          </p:cNvPr>
          <p:cNvSpPr/>
          <p:nvPr userDrawn="1"/>
        </p:nvSpPr>
        <p:spPr>
          <a:xfrm>
            <a:off x="0" y="0"/>
            <a:ext cx="856800" cy="1365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hthoek 10">
            <a:extLst>
              <a:ext uri="{FF2B5EF4-FFF2-40B4-BE49-F238E27FC236}">
                <a16:creationId xmlns:a16="http://schemas.microsoft.com/office/drawing/2014/main" id="{27A703BF-AAA3-0D45-9034-C2502CEF33D8}"/>
              </a:ext>
            </a:extLst>
          </p:cNvPr>
          <p:cNvSpPr/>
          <p:nvPr userDrawn="1"/>
        </p:nvSpPr>
        <p:spPr>
          <a:xfrm>
            <a:off x="856800" y="0"/>
            <a:ext cx="856800" cy="1365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hthoek 11">
            <a:extLst>
              <a:ext uri="{FF2B5EF4-FFF2-40B4-BE49-F238E27FC236}">
                <a16:creationId xmlns:a16="http://schemas.microsoft.com/office/drawing/2014/main" id="{32688A7E-D9AC-5B45-86D7-3DC49A1D1187}"/>
              </a:ext>
            </a:extLst>
          </p:cNvPr>
          <p:cNvSpPr/>
          <p:nvPr userDrawn="1"/>
        </p:nvSpPr>
        <p:spPr>
          <a:xfrm>
            <a:off x="1713600" y="0"/>
            <a:ext cx="856800" cy="136525"/>
          </a:xfrm>
          <a:prstGeom prst="rect">
            <a:avLst/>
          </a:prstGeom>
          <a:solidFill>
            <a:srgbClr val="0028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ijdelijke aanduiding voor afbeelding 4">
            <a:extLst>
              <a:ext uri="{FF2B5EF4-FFF2-40B4-BE49-F238E27FC236}">
                <a16:creationId xmlns:a16="http://schemas.microsoft.com/office/drawing/2014/main" id="{0CB6F072-D42D-F24B-87A6-9F325128170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38200" y="1825624"/>
            <a:ext cx="5151437" cy="4351337"/>
          </a:xfrm>
          <a:prstGeom prst="round2DiagRect">
            <a:avLst/>
          </a:pr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5510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sopgave-lich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>
            <a:extLst>
              <a:ext uri="{FF2B5EF4-FFF2-40B4-BE49-F238E27FC236}">
                <a16:creationId xmlns:a16="http://schemas.microsoft.com/office/drawing/2014/main" id="{6A574482-1EEF-995A-8C70-AE85DC245378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 rot="5400000">
            <a:off x="7140200" y="1439784"/>
            <a:ext cx="283326" cy="210902"/>
          </a:xfrm>
          <a:custGeom>
            <a:avLst/>
            <a:gdLst>
              <a:gd name="connsiteX0" fmla="*/ 0 w 240430"/>
              <a:gd name="connsiteY0" fmla="*/ 210902 h 210902"/>
              <a:gd name="connsiteX1" fmla="*/ 120215 w 240430"/>
              <a:gd name="connsiteY1" fmla="*/ 0 h 210902"/>
              <a:gd name="connsiteX2" fmla="*/ 240430 w 240430"/>
              <a:gd name="connsiteY2" fmla="*/ 210902 h 210902"/>
              <a:gd name="connsiteX3" fmla="*/ 201600 w 240430"/>
              <a:gd name="connsiteY3" fmla="*/ 210902 h 210902"/>
              <a:gd name="connsiteX4" fmla="*/ 120215 w 240430"/>
              <a:gd name="connsiteY4" fmla="*/ 68122 h 210902"/>
              <a:gd name="connsiteX5" fmla="*/ 38830 w 240430"/>
              <a:gd name="connsiteY5" fmla="*/ 210902 h 210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0430" h="210902">
                <a:moveTo>
                  <a:pt x="0" y="210902"/>
                </a:moveTo>
                <a:lnTo>
                  <a:pt x="120215" y="0"/>
                </a:lnTo>
                <a:lnTo>
                  <a:pt x="240430" y="210902"/>
                </a:lnTo>
                <a:lnTo>
                  <a:pt x="201600" y="210902"/>
                </a:lnTo>
                <a:lnTo>
                  <a:pt x="120215" y="68122"/>
                </a:lnTo>
                <a:lnTo>
                  <a:pt x="38830" y="210902"/>
                </a:lnTo>
                <a:close/>
              </a:path>
            </a:pathLst>
          </a:custGeom>
          <a:solidFill>
            <a:schemeClr val="tx2"/>
          </a:solidFill>
        </p:spPr>
        <p:txBody>
          <a:bodyPr vert="vert270" wrap="square" tIns="0" anchor="ctr">
            <a:noAutofit/>
          </a:bodyPr>
          <a:lstStyle>
            <a:lvl1pPr marL="0" indent="0" algn="ctr">
              <a:buNone/>
              <a:defRPr sz="800">
                <a:solidFill>
                  <a:schemeClr val="accent1">
                    <a:alpha val="60000"/>
                  </a:schemeClr>
                </a:solidFill>
              </a:defRPr>
            </a:lvl1pPr>
          </a:lstStyle>
          <a:p>
            <a:pPr lvl="0"/>
            <a:r>
              <a:rPr lang="nl-NL"/>
              <a:t> 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54531D0-0B13-D501-FB05-0B191D6FB094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 rot="5400000">
            <a:off x="7140200" y="2213996"/>
            <a:ext cx="283326" cy="210902"/>
          </a:xfrm>
          <a:custGeom>
            <a:avLst/>
            <a:gdLst>
              <a:gd name="connsiteX0" fmla="*/ 0 w 240430"/>
              <a:gd name="connsiteY0" fmla="*/ 210902 h 210902"/>
              <a:gd name="connsiteX1" fmla="*/ 120215 w 240430"/>
              <a:gd name="connsiteY1" fmla="*/ 0 h 210902"/>
              <a:gd name="connsiteX2" fmla="*/ 240430 w 240430"/>
              <a:gd name="connsiteY2" fmla="*/ 210902 h 210902"/>
              <a:gd name="connsiteX3" fmla="*/ 201600 w 240430"/>
              <a:gd name="connsiteY3" fmla="*/ 210902 h 210902"/>
              <a:gd name="connsiteX4" fmla="*/ 120215 w 240430"/>
              <a:gd name="connsiteY4" fmla="*/ 68122 h 210902"/>
              <a:gd name="connsiteX5" fmla="*/ 38830 w 240430"/>
              <a:gd name="connsiteY5" fmla="*/ 210902 h 210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0430" h="210902">
                <a:moveTo>
                  <a:pt x="0" y="210902"/>
                </a:moveTo>
                <a:lnTo>
                  <a:pt x="120215" y="0"/>
                </a:lnTo>
                <a:lnTo>
                  <a:pt x="240430" y="210902"/>
                </a:lnTo>
                <a:lnTo>
                  <a:pt x="201600" y="210902"/>
                </a:lnTo>
                <a:lnTo>
                  <a:pt x="120215" y="68122"/>
                </a:lnTo>
                <a:lnTo>
                  <a:pt x="38830" y="210902"/>
                </a:lnTo>
                <a:close/>
              </a:path>
            </a:pathLst>
          </a:custGeom>
          <a:solidFill>
            <a:schemeClr val="tx2"/>
          </a:solidFill>
        </p:spPr>
        <p:txBody>
          <a:bodyPr vert="vert270" wrap="square" tIns="0" anchor="ctr">
            <a:noAutofit/>
          </a:bodyPr>
          <a:lstStyle>
            <a:lvl1pPr marL="0" indent="0" algn="ctr">
              <a:buNone/>
              <a:defRPr sz="800">
                <a:solidFill>
                  <a:schemeClr val="accent1">
                    <a:alpha val="60000"/>
                  </a:schemeClr>
                </a:solidFill>
              </a:defRPr>
            </a:lvl1pPr>
          </a:lstStyle>
          <a:p>
            <a:pPr lvl="0"/>
            <a:r>
              <a:rPr lang="nl-NL"/>
              <a:t> 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694639E3-122E-0771-9F0A-F0D770D14FDE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 rot="5400000">
            <a:off x="7140200" y="2988208"/>
            <a:ext cx="283326" cy="210902"/>
          </a:xfrm>
          <a:custGeom>
            <a:avLst/>
            <a:gdLst>
              <a:gd name="connsiteX0" fmla="*/ 0 w 240430"/>
              <a:gd name="connsiteY0" fmla="*/ 210902 h 210902"/>
              <a:gd name="connsiteX1" fmla="*/ 120215 w 240430"/>
              <a:gd name="connsiteY1" fmla="*/ 0 h 210902"/>
              <a:gd name="connsiteX2" fmla="*/ 240430 w 240430"/>
              <a:gd name="connsiteY2" fmla="*/ 210902 h 210902"/>
              <a:gd name="connsiteX3" fmla="*/ 201600 w 240430"/>
              <a:gd name="connsiteY3" fmla="*/ 210902 h 210902"/>
              <a:gd name="connsiteX4" fmla="*/ 120215 w 240430"/>
              <a:gd name="connsiteY4" fmla="*/ 68122 h 210902"/>
              <a:gd name="connsiteX5" fmla="*/ 38830 w 240430"/>
              <a:gd name="connsiteY5" fmla="*/ 210902 h 210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0430" h="210902">
                <a:moveTo>
                  <a:pt x="0" y="210902"/>
                </a:moveTo>
                <a:lnTo>
                  <a:pt x="120215" y="0"/>
                </a:lnTo>
                <a:lnTo>
                  <a:pt x="240430" y="210902"/>
                </a:lnTo>
                <a:lnTo>
                  <a:pt x="201600" y="210902"/>
                </a:lnTo>
                <a:lnTo>
                  <a:pt x="120215" y="68122"/>
                </a:lnTo>
                <a:lnTo>
                  <a:pt x="38830" y="210902"/>
                </a:lnTo>
                <a:close/>
              </a:path>
            </a:pathLst>
          </a:custGeom>
          <a:solidFill>
            <a:schemeClr val="tx2"/>
          </a:solidFill>
        </p:spPr>
        <p:txBody>
          <a:bodyPr vert="vert270" wrap="square" tIns="0" anchor="ctr">
            <a:noAutofit/>
          </a:bodyPr>
          <a:lstStyle>
            <a:lvl1pPr marL="0" indent="0" algn="ctr">
              <a:buNone/>
              <a:defRPr sz="800">
                <a:solidFill>
                  <a:schemeClr val="accent1">
                    <a:alpha val="60000"/>
                  </a:schemeClr>
                </a:solidFill>
              </a:defRPr>
            </a:lvl1pPr>
          </a:lstStyle>
          <a:p>
            <a:pPr lvl="0"/>
            <a:r>
              <a:rPr lang="nl-NL"/>
              <a:t> 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1BECDB60-68CC-1716-2AAE-50F2E48CC639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 rot="5400000">
            <a:off x="7140200" y="3762420"/>
            <a:ext cx="283326" cy="210902"/>
          </a:xfrm>
          <a:custGeom>
            <a:avLst/>
            <a:gdLst>
              <a:gd name="connsiteX0" fmla="*/ 0 w 240430"/>
              <a:gd name="connsiteY0" fmla="*/ 210902 h 210902"/>
              <a:gd name="connsiteX1" fmla="*/ 120215 w 240430"/>
              <a:gd name="connsiteY1" fmla="*/ 0 h 210902"/>
              <a:gd name="connsiteX2" fmla="*/ 240430 w 240430"/>
              <a:gd name="connsiteY2" fmla="*/ 210902 h 210902"/>
              <a:gd name="connsiteX3" fmla="*/ 201600 w 240430"/>
              <a:gd name="connsiteY3" fmla="*/ 210902 h 210902"/>
              <a:gd name="connsiteX4" fmla="*/ 120215 w 240430"/>
              <a:gd name="connsiteY4" fmla="*/ 68122 h 210902"/>
              <a:gd name="connsiteX5" fmla="*/ 38830 w 240430"/>
              <a:gd name="connsiteY5" fmla="*/ 210902 h 210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0430" h="210902">
                <a:moveTo>
                  <a:pt x="0" y="210902"/>
                </a:moveTo>
                <a:lnTo>
                  <a:pt x="120215" y="0"/>
                </a:lnTo>
                <a:lnTo>
                  <a:pt x="240430" y="210902"/>
                </a:lnTo>
                <a:lnTo>
                  <a:pt x="201600" y="210902"/>
                </a:lnTo>
                <a:lnTo>
                  <a:pt x="120215" y="68122"/>
                </a:lnTo>
                <a:lnTo>
                  <a:pt x="38830" y="210902"/>
                </a:lnTo>
                <a:close/>
              </a:path>
            </a:pathLst>
          </a:custGeom>
          <a:solidFill>
            <a:schemeClr val="tx2"/>
          </a:solidFill>
        </p:spPr>
        <p:txBody>
          <a:bodyPr vert="vert270" wrap="square" tIns="0" anchor="ctr">
            <a:noAutofit/>
          </a:bodyPr>
          <a:lstStyle>
            <a:lvl1pPr marL="0" indent="0" algn="ctr">
              <a:buNone/>
              <a:defRPr sz="800">
                <a:solidFill>
                  <a:schemeClr val="accent1">
                    <a:alpha val="60000"/>
                  </a:schemeClr>
                </a:solidFill>
              </a:defRPr>
            </a:lvl1pPr>
          </a:lstStyle>
          <a:p>
            <a:pPr lvl="0"/>
            <a:r>
              <a:rPr lang="nl-NL"/>
              <a:t> </a:t>
            </a:r>
          </a:p>
        </p:txBody>
      </p:sp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2908A959-4D19-B396-60DB-0B0BB62B6C8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 rot="5400000">
            <a:off x="7140200" y="4536632"/>
            <a:ext cx="283326" cy="210902"/>
          </a:xfrm>
          <a:custGeom>
            <a:avLst/>
            <a:gdLst>
              <a:gd name="connsiteX0" fmla="*/ 0 w 240430"/>
              <a:gd name="connsiteY0" fmla="*/ 210902 h 210902"/>
              <a:gd name="connsiteX1" fmla="*/ 120215 w 240430"/>
              <a:gd name="connsiteY1" fmla="*/ 0 h 210902"/>
              <a:gd name="connsiteX2" fmla="*/ 240430 w 240430"/>
              <a:gd name="connsiteY2" fmla="*/ 210902 h 210902"/>
              <a:gd name="connsiteX3" fmla="*/ 201600 w 240430"/>
              <a:gd name="connsiteY3" fmla="*/ 210902 h 210902"/>
              <a:gd name="connsiteX4" fmla="*/ 120215 w 240430"/>
              <a:gd name="connsiteY4" fmla="*/ 68122 h 210902"/>
              <a:gd name="connsiteX5" fmla="*/ 38830 w 240430"/>
              <a:gd name="connsiteY5" fmla="*/ 210902 h 210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0430" h="210902">
                <a:moveTo>
                  <a:pt x="0" y="210902"/>
                </a:moveTo>
                <a:lnTo>
                  <a:pt x="120215" y="0"/>
                </a:lnTo>
                <a:lnTo>
                  <a:pt x="240430" y="210902"/>
                </a:lnTo>
                <a:lnTo>
                  <a:pt x="201600" y="210902"/>
                </a:lnTo>
                <a:lnTo>
                  <a:pt x="120215" y="68122"/>
                </a:lnTo>
                <a:lnTo>
                  <a:pt x="38830" y="210902"/>
                </a:lnTo>
                <a:close/>
              </a:path>
            </a:pathLst>
          </a:custGeom>
          <a:solidFill>
            <a:schemeClr val="tx2"/>
          </a:solidFill>
        </p:spPr>
        <p:txBody>
          <a:bodyPr vert="vert270" wrap="square" tIns="0" anchor="ctr">
            <a:noAutofit/>
          </a:bodyPr>
          <a:lstStyle>
            <a:lvl1pPr marL="0" indent="0" algn="ctr">
              <a:buNone/>
              <a:defRPr sz="800">
                <a:solidFill>
                  <a:schemeClr val="accent1">
                    <a:alpha val="60000"/>
                  </a:schemeClr>
                </a:solidFill>
              </a:defRPr>
            </a:lvl1pPr>
          </a:lstStyle>
          <a:p>
            <a:pPr lvl="0"/>
            <a:r>
              <a:rPr lang="nl-NL"/>
              <a:t> </a:t>
            </a:r>
          </a:p>
        </p:txBody>
      </p:sp>
      <p:sp>
        <p:nvSpPr>
          <p:cNvPr id="8" name="Tijdelijke aanduiding voor tekst 7">
            <a:extLst>
              <a:ext uri="{FF2B5EF4-FFF2-40B4-BE49-F238E27FC236}">
                <a16:creationId xmlns:a16="http://schemas.microsoft.com/office/drawing/2014/main" id="{71B01603-990D-E103-6064-CE9F6675818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 rot="5400000">
            <a:off x="7140200" y="5310844"/>
            <a:ext cx="283326" cy="210902"/>
          </a:xfrm>
          <a:custGeom>
            <a:avLst/>
            <a:gdLst>
              <a:gd name="connsiteX0" fmla="*/ 0 w 240430"/>
              <a:gd name="connsiteY0" fmla="*/ 210902 h 210902"/>
              <a:gd name="connsiteX1" fmla="*/ 120215 w 240430"/>
              <a:gd name="connsiteY1" fmla="*/ 0 h 210902"/>
              <a:gd name="connsiteX2" fmla="*/ 240430 w 240430"/>
              <a:gd name="connsiteY2" fmla="*/ 210902 h 210902"/>
              <a:gd name="connsiteX3" fmla="*/ 201600 w 240430"/>
              <a:gd name="connsiteY3" fmla="*/ 210902 h 210902"/>
              <a:gd name="connsiteX4" fmla="*/ 120215 w 240430"/>
              <a:gd name="connsiteY4" fmla="*/ 68122 h 210902"/>
              <a:gd name="connsiteX5" fmla="*/ 38830 w 240430"/>
              <a:gd name="connsiteY5" fmla="*/ 210902 h 210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0430" h="210902">
                <a:moveTo>
                  <a:pt x="0" y="210902"/>
                </a:moveTo>
                <a:lnTo>
                  <a:pt x="120215" y="0"/>
                </a:lnTo>
                <a:lnTo>
                  <a:pt x="240430" y="210902"/>
                </a:lnTo>
                <a:lnTo>
                  <a:pt x="201600" y="210902"/>
                </a:lnTo>
                <a:lnTo>
                  <a:pt x="120215" y="68122"/>
                </a:lnTo>
                <a:lnTo>
                  <a:pt x="38830" y="210902"/>
                </a:lnTo>
                <a:close/>
              </a:path>
            </a:pathLst>
          </a:custGeom>
          <a:solidFill>
            <a:schemeClr val="tx2"/>
          </a:solidFill>
        </p:spPr>
        <p:txBody>
          <a:bodyPr vert="vert270" wrap="square" tIns="0" anchor="ctr">
            <a:noAutofit/>
          </a:bodyPr>
          <a:lstStyle>
            <a:lvl1pPr marL="0" indent="0" algn="ctr">
              <a:buNone/>
              <a:defRPr sz="800">
                <a:solidFill>
                  <a:schemeClr val="accent1">
                    <a:alpha val="60000"/>
                  </a:schemeClr>
                </a:solidFill>
              </a:defRPr>
            </a:lvl1pPr>
          </a:lstStyle>
          <a:p>
            <a:pPr lvl="0"/>
            <a:r>
              <a:rPr lang="nl-NL"/>
              <a:t> </a:t>
            </a:r>
          </a:p>
        </p:txBody>
      </p:sp>
      <p:sp>
        <p:nvSpPr>
          <p:cNvPr id="56" name="Tijdelijke aanduiding voor afbeelding 55">
            <a:extLst>
              <a:ext uri="{FF2B5EF4-FFF2-40B4-BE49-F238E27FC236}">
                <a16:creationId xmlns:a16="http://schemas.microsoft.com/office/drawing/2014/main" id="{4FEFDF21-3CA5-6785-A5C2-444633F25B83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7776922" y="1"/>
            <a:ext cx="4415079" cy="6858000"/>
          </a:xfrm>
          <a:custGeom>
            <a:avLst/>
            <a:gdLst>
              <a:gd name="connsiteX0" fmla="*/ 2359973 w 4415079"/>
              <a:gd name="connsiteY0" fmla="*/ 0 h 6858000"/>
              <a:gd name="connsiteX1" fmla="*/ 4415079 w 4415079"/>
              <a:gd name="connsiteY1" fmla="*/ 0 h 6858000"/>
              <a:gd name="connsiteX2" fmla="*/ 4415079 w 4415079"/>
              <a:gd name="connsiteY2" fmla="*/ 4714705 h 6858000"/>
              <a:gd name="connsiteX3" fmla="*/ 3677528 w 4415079"/>
              <a:gd name="connsiteY3" fmla="*/ 6858000 h 6858000"/>
              <a:gd name="connsiteX4" fmla="*/ 0 w 4415079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15079" h="6858000">
                <a:moveTo>
                  <a:pt x="2359973" y="0"/>
                </a:moveTo>
                <a:lnTo>
                  <a:pt x="4415079" y="0"/>
                </a:lnTo>
                <a:lnTo>
                  <a:pt x="4415079" y="4714705"/>
                </a:lnTo>
                <a:lnTo>
                  <a:pt x="367752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noProof="0"/>
              <a:t>Afbeelding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26540F0A-6270-E791-24E2-DA12CD5D86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8701" y="404222"/>
            <a:ext cx="6551998" cy="523588"/>
          </a:xfrm>
        </p:spPr>
        <p:txBody>
          <a:bodyPr anchor="ctr"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nl-NL"/>
              <a:t>Inhoudsopgave (Koppen, 18 pt.)</a:t>
            </a:r>
          </a:p>
        </p:txBody>
      </p:sp>
      <p:sp>
        <p:nvSpPr>
          <p:cNvPr id="29" name="Vertical Text Placeholder 2">
            <a:extLst>
              <a:ext uri="{FF2B5EF4-FFF2-40B4-BE49-F238E27FC236}">
                <a16:creationId xmlns:a16="http://schemas.microsoft.com/office/drawing/2014/main" id="{45F7337A-81B2-B1ED-751B-131C0F8DC05F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1028699" y="1221235"/>
            <a:ext cx="6552000" cy="648000"/>
          </a:xfrm>
          <a:prstGeom prst="rect">
            <a:avLst/>
          </a:prstGeom>
          <a:solidFill>
            <a:schemeClr val="accent6">
              <a:alpha val="0"/>
            </a:schemeClr>
          </a:solidFill>
        </p:spPr>
        <p:txBody>
          <a:bodyPr vert="horz" tIns="0" anchor="ctr"/>
          <a:lstStyle>
            <a:lvl1pPr marL="0" indent="0">
              <a:buFont typeface="Arial" panose="020B0604020202020204" pitchFamily="34" charset="0"/>
              <a:buNone/>
              <a:defRPr sz="2400">
                <a:solidFill>
                  <a:schemeClr val="tx2"/>
                </a:solidFill>
                <a:latin typeface="+mj-lt"/>
              </a:defRPr>
            </a:lvl1pPr>
            <a:lvl2pPr>
              <a:defRPr>
                <a:solidFill>
                  <a:schemeClr val="bg1">
                    <a:alpha val="70000"/>
                  </a:schemeClr>
                </a:solidFill>
              </a:defRPr>
            </a:lvl2pPr>
            <a:lvl3pPr>
              <a:defRPr>
                <a:solidFill>
                  <a:schemeClr val="bg1">
                    <a:alpha val="70000"/>
                  </a:schemeClr>
                </a:solidFill>
              </a:defRPr>
            </a:lvl3pPr>
            <a:lvl4pPr>
              <a:defRPr>
                <a:solidFill>
                  <a:schemeClr val="bg1">
                    <a:alpha val="70000"/>
                  </a:schemeClr>
                </a:solidFill>
              </a:defRPr>
            </a:lvl4pPr>
            <a:lvl5pPr>
              <a:defRPr>
                <a:solidFill>
                  <a:schemeClr val="bg1">
                    <a:alpha val="70000"/>
                  </a:schemeClr>
                </a:solidFill>
              </a:defRPr>
            </a:lvl5pPr>
            <a:lvl6pPr>
              <a:defRPr>
                <a:solidFill>
                  <a:schemeClr val="bg1">
                    <a:alpha val="70000"/>
                  </a:schemeClr>
                </a:solidFill>
              </a:defRPr>
            </a:lvl6pPr>
            <a:lvl7pPr>
              <a:defRPr>
                <a:solidFill>
                  <a:schemeClr val="bg1">
                    <a:alpha val="70000"/>
                  </a:schemeClr>
                </a:solidFill>
              </a:defRPr>
            </a:lvl7pPr>
            <a:lvl8pPr>
              <a:defRPr>
                <a:solidFill>
                  <a:schemeClr val="bg1">
                    <a:alpha val="70000"/>
                  </a:schemeClr>
                </a:solidFill>
              </a:defRPr>
            </a:lvl8pPr>
            <a:lvl9pPr>
              <a:defRPr>
                <a:solidFill>
                  <a:schemeClr val="bg1">
                    <a:alpha val="70000"/>
                  </a:schemeClr>
                </a:solidFill>
              </a:defRPr>
            </a:lvl9pPr>
          </a:lstStyle>
          <a:p>
            <a:pPr lvl="0"/>
            <a:r>
              <a:rPr lang="nl-NL"/>
              <a:t>Hoofdstuk 01 – (Koppen, 24 pt.)</a:t>
            </a:r>
          </a:p>
        </p:txBody>
      </p:sp>
      <p:sp>
        <p:nvSpPr>
          <p:cNvPr id="30" name="Text Placeholder 12">
            <a:extLst>
              <a:ext uri="{FF2B5EF4-FFF2-40B4-BE49-F238E27FC236}">
                <a16:creationId xmlns:a16="http://schemas.microsoft.com/office/drawing/2014/main" id="{3305EF28-E074-434C-8480-A798D708C8C8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028701" y="1928741"/>
            <a:ext cx="6552000" cy="7200"/>
          </a:xfrm>
          <a:prstGeom prst="rect">
            <a:avLst/>
          </a:prstGeom>
          <a:solidFill>
            <a:schemeClr val="tx2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 </a:t>
            </a:r>
          </a:p>
        </p:txBody>
      </p:sp>
      <p:sp>
        <p:nvSpPr>
          <p:cNvPr id="36" name="Vertical Text Placeholder 2">
            <a:extLst>
              <a:ext uri="{FF2B5EF4-FFF2-40B4-BE49-F238E27FC236}">
                <a16:creationId xmlns:a16="http://schemas.microsoft.com/office/drawing/2014/main" id="{E883B66B-C48C-B578-4C6C-A2227782FF72}"/>
              </a:ext>
            </a:extLst>
          </p:cNvPr>
          <p:cNvSpPr>
            <a:spLocks noGrp="1"/>
          </p:cNvSpPr>
          <p:nvPr>
            <p:ph type="body" orient="vert" idx="29" hasCustomPrompt="1"/>
          </p:nvPr>
        </p:nvSpPr>
        <p:spPr>
          <a:xfrm>
            <a:off x="1028699" y="1995447"/>
            <a:ext cx="6552000" cy="648000"/>
          </a:xfrm>
          <a:prstGeom prst="rect">
            <a:avLst/>
          </a:prstGeom>
          <a:solidFill>
            <a:schemeClr val="accent6">
              <a:alpha val="0"/>
            </a:schemeClr>
          </a:solidFill>
        </p:spPr>
        <p:txBody>
          <a:bodyPr vert="horz" tIns="0" anchor="ctr"/>
          <a:lstStyle>
            <a:lvl1pPr marL="0" indent="0">
              <a:buFont typeface="Arial" panose="020B0604020202020204" pitchFamily="34" charset="0"/>
              <a:buNone/>
              <a:defRPr sz="2400">
                <a:solidFill>
                  <a:schemeClr val="tx2"/>
                </a:solidFill>
                <a:latin typeface="+mj-lt"/>
              </a:defRPr>
            </a:lvl1pPr>
            <a:lvl2pPr>
              <a:defRPr>
                <a:solidFill>
                  <a:schemeClr val="bg1">
                    <a:alpha val="70000"/>
                  </a:schemeClr>
                </a:solidFill>
              </a:defRPr>
            </a:lvl2pPr>
            <a:lvl3pPr>
              <a:defRPr>
                <a:solidFill>
                  <a:schemeClr val="bg1">
                    <a:alpha val="70000"/>
                  </a:schemeClr>
                </a:solidFill>
              </a:defRPr>
            </a:lvl3pPr>
            <a:lvl4pPr>
              <a:defRPr>
                <a:solidFill>
                  <a:schemeClr val="bg1">
                    <a:alpha val="70000"/>
                  </a:schemeClr>
                </a:solidFill>
              </a:defRPr>
            </a:lvl4pPr>
            <a:lvl5pPr>
              <a:defRPr>
                <a:solidFill>
                  <a:schemeClr val="bg1">
                    <a:alpha val="70000"/>
                  </a:schemeClr>
                </a:solidFill>
              </a:defRPr>
            </a:lvl5pPr>
            <a:lvl6pPr>
              <a:defRPr>
                <a:solidFill>
                  <a:schemeClr val="bg1">
                    <a:alpha val="70000"/>
                  </a:schemeClr>
                </a:solidFill>
              </a:defRPr>
            </a:lvl6pPr>
            <a:lvl7pPr>
              <a:defRPr>
                <a:solidFill>
                  <a:schemeClr val="bg1">
                    <a:alpha val="70000"/>
                  </a:schemeClr>
                </a:solidFill>
              </a:defRPr>
            </a:lvl7pPr>
            <a:lvl8pPr>
              <a:defRPr>
                <a:solidFill>
                  <a:schemeClr val="bg1">
                    <a:alpha val="70000"/>
                  </a:schemeClr>
                </a:solidFill>
              </a:defRPr>
            </a:lvl8pPr>
            <a:lvl9pPr>
              <a:defRPr>
                <a:solidFill>
                  <a:schemeClr val="bg1">
                    <a:alpha val="70000"/>
                  </a:schemeClr>
                </a:solidFill>
              </a:defRPr>
            </a:lvl9pPr>
          </a:lstStyle>
          <a:p>
            <a:pPr lvl="0"/>
            <a:r>
              <a:rPr lang="nl-NL"/>
              <a:t>Hoofdstuk 02 – (Koppen, 24 pt.)</a:t>
            </a:r>
          </a:p>
        </p:txBody>
      </p:sp>
      <p:sp>
        <p:nvSpPr>
          <p:cNvPr id="37" name="Text Placeholder 12">
            <a:extLst>
              <a:ext uri="{FF2B5EF4-FFF2-40B4-BE49-F238E27FC236}">
                <a16:creationId xmlns:a16="http://schemas.microsoft.com/office/drawing/2014/main" id="{8828632B-3D1E-987B-6979-7DD8FC0D62F4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028701" y="2702953"/>
            <a:ext cx="6552000" cy="7200"/>
          </a:xfrm>
          <a:prstGeom prst="rect">
            <a:avLst/>
          </a:prstGeom>
          <a:solidFill>
            <a:schemeClr val="tx2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 </a:t>
            </a:r>
          </a:p>
        </p:txBody>
      </p:sp>
      <p:sp>
        <p:nvSpPr>
          <p:cNvPr id="38" name="Vertical Text Placeholder 2">
            <a:extLst>
              <a:ext uri="{FF2B5EF4-FFF2-40B4-BE49-F238E27FC236}">
                <a16:creationId xmlns:a16="http://schemas.microsoft.com/office/drawing/2014/main" id="{DD576B3E-B4FA-B376-03A6-A1856AC5C3B3}"/>
              </a:ext>
            </a:extLst>
          </p:cNvPr>
          <p:cNvSpPr>
            <a:spLocks noGrp="1"/>
          </p:cNvSpPr>
          <p:nvPr>
            <p:ph type="body" orient="vert" idx="31" hasCustomPrompt="1"/>
          </p:nvPr>
        </p:nvSpPr>
        <p:spPr>
          <a:xfrm>
            <a:off x="1028699" y="2769659"/>
            <a:ext cx="6552000" cy="648000"/>
          </a:xfrm>
          <a:prstGeom prst="rect">
            <a:avLst/>
          </a:prstGeom>
          <a:solidFill>
            <a:schemeClr val="accent6">
              <a:alpha val="0"/>
            </a:schemeClr>
          </a:solidFill>
        </p:spPr>
        <p:txBody>
          <a:bodyPr vert="horz" tIns="0" anchor="ctr"/>
          <a:lstStyle>
            <a:lvl1pPr marL="0" indent="0">
              <a:buFont typeface="Arial" panose="020B0604020202020204" pitchFamily="34" charset="0"/>
              <a:buNone/>
              <a:defRPr sz="2400">
                <a:solidFill>
                  <a:schemeClr val="tx2"/>
                </a:solidFill>
                <a:latin typeface="+mj-lt"/>
              </a:defRPr>
            </a:lvl1pPr>
            <a:lvl2pPr>
              <a:defRPr>
                <a:solidFill>
                  <a:schemeClr val="bg1">
                    <a:alpha val="70000"/>
                  </a:schemeClr>
                </a:solidFill>
              </a:defRPr>
            </a:lvl2pPr>
            <a:lvl3pPr>
              <a:defRPr>
                <a:solidFill>
                  <a:schemeClr val="bg1">
                    <a:alpha val="70000"/>
                  </a:schemeClr>
                </a:solidFill>
              </a:defRPr>
            </a:lvl3pPr>
            <a:lvl4pPr>
              <a:defRPr>
                <a:solidFill>
                  <a:schemeClr val="bg1">
                    <a:alpha val="70000"/>
                  </a:schemeClr>
                </a:solidFill>
              </a:defRPr>
            </a:lvl4pPr>
            <a:lvl5pPr>
              <a:defRPr>
                <a:solidFill>
                  <a:schemeClr val="bg1">
                    <a:alpha val="70000"/>
                  </a:schemeClr>
                </a:solidFill>
              </a:defRPr>
            </a:lvl5pPr>
            <a:lvl6pPr>
              <a:defRPr>
                <a:solidFill>
                  <a:schemeClr val="bg1">
                    <a:alpha val="70000"/>
                  </a:schemeClr>
                </a:solidFill>
              </a:defRPr>
            </a:lvl6pPr>
            <a:lvl7pPr>
              <a:defRPr>
                <a:solidFill>
                  <a:schemeClr val="bg1">
                    <a:alpha val="70000"/>
                  </a:schemeClr>
                </a:solidFill>
              </a:defRPr>
            </a:lvl7pPr>
            <a:lvl8pPr>
              <a:defRPr>
                <a:solidFill>
                  <a:schemeClr val="bg1">
                    <a:alpha val="70000"/>
                  </a:schemeClr>
                </a:solidFill>
              </a:defRPr>
            </a:lvl8pPr>
            <a:lvl9pPr>
              <a:defRPr>
                <a:solidFill>
                  <a:schemeClr val="bg1">
                    <a:alpha val="70000"/>
                  </a:schemeClr>
                </a:solidFill>
              </a:defRPr>
            </a:lvl9pPr>
          </a:lstStyle>
          <a:p>
            <a:pPr lvl="0"/>
            <a:r>
              <a:rPr lang="nl-NL"/>
              <a:t>Hoofdstuk 03 – (Koppen, 24 pt.)</a:t>
            </a:r>
          </a:p>
        </p:txBody>
      </p:sp>
      <p:sp>
        <p:nvSpPr>
          <p:cNvPr id="39" name="Text Placeholder 12">
            <a:extLst>
              <a:ext uri="{FF2B5EF4-FFF2-40B4-BE49-F238E27FC236}">
                <a16:creationId xmlns:a16="http://schemas.microsoft.com/office/drawing/2014/main" id="{4B767965-2E0F-236E-F061-B88F0C732011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028701" y="3477165"/>
            <a:ext cx="6552000" cy="7200"/>
          </a:xfrm>
          <a:prstGeom prst="rect">
            <a:avLst/>
          </a:prstGeom>
          <a:solidFill>
            <a:schemeClr val="tx2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 </a:t>
            </a:r>
          </a:p>
        </p:txBody>
      </p:sp>
      <p:sp>
        <p:nvSpPr>
          <p:cNvPr id="40" name="Vertical Text Placeholder 2">
            <a:extLst>
              <a:ext uri="{FF2B5EF4-FFF2-40B4-BE49-F238E27FC236}">
                <a16:creationId xmlns:a16="http://schemas.microsoft.com/office/drawing/2014/main" id="{F872A8C8-4D82-6050-2A9A-9587DF7089C6}"/>
              </a:ext>
            </a:extLst>
          </p:cNvPr>
          <p:cNvSpPr>
            <a:spLocks noGrp="1"/>
          </p:cNvSpPr>
          <p:nvPr>
            <p:ph type="body" orient="vert" idx="33" hasCustomPrompt="1"/>
          </p:nvPr>
        </p:nvSpPr>
        <p:spPr>
          <a:xfrm>
            <a:off x="1028699" y="3543871"/>
            <a:ext cx="6552000" cy="648000"/>
          </a:xfrm>
          <a:prstGeom prst="rect">
            <a:avLst/>
          </a:prstGeom>
          <a:solidFill>
            <a:schemeClr val="accent6">
              <a:alpha val="0"/>
            </a:schemeClr>
          </a:solidFill>
        </p:spPr>
        <p:txBody>
          <a:bodyPr vert="horz" tIns="0" anchor="ctr"/>
          <a:lstStyle>
            <a:lvl1pPr marL="0" indent="0">
              <a:buFont typeface="Arial" panose="020B0604020202020204" pitchFamily="34" charset="0"/>
              <a:buNone/>
              <a:defRPr sz="2400">
                <a:solidFill>
                  <a:schemeClr val="tx2"/>
                </a:solidFill>
                <a:latin typeface="+mj-lt"/>
              </a:defRPr>
            </a:lvl1pPr>
            <a:lvl2pPr>
              <a:defRPr>
                <a:solidFill>
                  <a:schemeClr val="bg1">
                    <a:alpha val="70000"/>
                  </a:schemeClr>
                </a:solidFill>
              </a:defRPr>
            </a:lvl2pPr>
            <a:lvl3pPr>
              <a:defRPr>
                <a:solidFill>
                  <a:schemeClr val="bg1">
                    <a:alpha val="70000"/>
                  </a:schemeClr>
                </a:solidFill>
              </a:defRPr>
            </a:lvl3pPr>
            <a:lvl4pPr>
              <a:defRPr>
                <a:solidFill>
                  <a:schemeClr val="bg1">
                    <a:alpha val="70000"/>
                  </a:schemeClr>
                </a:solidFill>
              </a:defRPr>
            </a:lvl4pPr>
            <a:lvl5pPr>
              <a:defRPr>
                <a:solidFill>
                  <a:schemeClr val="bg1">
                    <a:alpha val="70000"/>
                  </a:schemeClr>
                </a:solidFill>
              </a:defRPr>
            </a:lvl5pPr>
            <a:lvl6pPr>
              <a:defRPr>
                <a:solidFill>
                  <a:schemeClr val="bg1">
                    <a:alpha val="70000"/>
                  </a:schemeClr>
                </a:solidFill>
              </a:defRPr>
            </a:lvl6pPr>
            <a:lvl7pPr>
              <a:defRPr>
                <a:solidFill>
                  <a:schemeClr val="bg1">
                    <a:alpha val="70000"/>
                  </a:schemeClr>
                </a:solidFill>
              </a:defRPr>
            </a:lvl7pPr>
            <a:lvl8pPr>
              <a:defRPr>
                <a:solidFill>
                  <a:schemeClr val="bg1">
                    <a:alpha val="70000"/>
                  </a:schemeClr>
                </a:solidFill>
              </a:defRPr>
            </a:lvl8pPr>
            <a:lvl9pPr>
              <a:defRPr>
                <a:solidFill>
                  <a:schemeClr val="bg1">
                    <a:alpha val="70000"/>
                  </a:schemeClr>
                </a:solidFill>
              </a:defRPr>
            </a:lvl9pPr>
          </a:lstStyle>
          <a:p>
            <a:pPr lvl="0"/>
            <a:r>
              <a:rPr lang="nl-NL"/>
              <a:t>Hoofdstuk 04 – (Koppen, 24 pt.)</a:t>
            </a:r>
          </a:p>
        </p:txBody>
      </p:sp>
      <p:sp>
        <p:nvSpPr>
          <p:cNvPr id="41" name="Text Placeholder 12">
            <a:extLst>
              <a:ext uri="{FF2B5EF4-FFF2-40B4-BE49-F238E27FC236}">
                <a16:creationId xmlns:a16="http://schemas.microsoft.com/office/drawing/2014/main" id="{49B43FFA-994E-2031-4F43-498650C1034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1028701" y="4251377"/>
            <a:ext cx="6552000" cy="7200"/>
          </a:xfrm>
          <a:prstGeom prst="rect">
            <a:avLst/>
          </a:prstGeom>
          <a:solidFill>
            <a:schemeClr val="tx2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 </a:t>
            </a:r>
          </a:p>
        </p:txBody>
      </p:sp>
      <p:sp>
        <p:nvSpPr>
          <p:cNvPr id="42" name="Vertical Text Placeholder 2">
            <a:extLst>
              <a:ext uri="{FF2B5EF4-FFF2-40B4-BE49-F238E27FC236}">
                <a16:creationId xmlns:a16="http://schemas.microsoft.com/office/drawing/2014/main" id="{B526E324-666D-11B6-7ACF-60771C9DE026}"/>
              </a:ext>
            </a:extLst>
          </p:cNvPr>
          <p:cNvSpPr>
            <a:spLocks noGrp="1"/>
          </p:cNvSpPr>
          <p:nvPr>
            <p:ph type="body" orient="vert" idx="35" hasCustomPrompt="1"/>
          </p:nvPr>
        </p:nvSpPr>
        <p:spPr>
          <a:xfrm>
            <a:off x="1028699" y="4318083"/>
            <a:ext cx="6552000" cy="648000"/>
          </a:xfrm>
          <a:prstGeom prst="rect">
            <a:avLst/>
          </a:prstGeom>
          <a:solidFill>
            <a:schemeClr val="accent6">
              <a:alpha val="0"/>
            </a:schemeClr>
          </a:solidFill>
        </p:spPr>
        <p:txBody>
          <a:bodyPr vert="horz" tIns="0" anchor="ctr"/>
          <a:lstStyle>
            <a:lvl1pPr marL="0" indent="0">
              <a:buFont typeface="Arial" panose="020B0604020202020204" pitchFamily="34" charset="0"/>
              <a:buNone/>
              <a:defRPr sz="2400">
                <a:solidFill>
                  <a:schemeClr val="tx2"/>
                </a:solidFill>
                <a:latin typeface="+mj-lt"/>
              </a:defRPr>
            </a:lvl1pPr>
            <a:lvl2pPr>
              <a:defRPr>
                <a:solidFill>
                  <a:schemeClr val="bg1">
                    <a:alpha val="70000"/>
                  </a:schemeClr>
                </a:solidFill>
              </a:defRPr>
            </a:lvl2pPr>
            <a:lvl3pPr>
              <a:defRPr>
                <a:solidFill>
                  <a:schemeClr val="bg1">
                    <a:alpha val="70000"/>
                  </a:schemeClr>
                </a:solidFill>
              </a:defRPr>
            </a:lvl3pPr>
            <a:lvl4pPr>
              <a:defRPr>
                <a:solidFill>
                  <a:schemeClr val="bg1">
                    <a:alpha val="70000"/>
                  </a:schemeClr>
                </a:solidFill>
              </a:defRPr>
            </a:lvl4pPr>
            <a:lvl5pPr>
              <a:defRPr>
                <a:solidFill>
                  <a:schemeClr val="bg1">
                    <a:alpha val="70000"/>
                  </a:schemeClr>
                </a:solidFill>
              </a:defRPr>
            </a:lvl5pPr>
            <a:lvl6pPr>
              <a:defRPr>
                <a:solidFill>
                  <a:schemeClr val="bg1">
                    <a:alpha val="70000"/>
                  </a:schemeClr>
                </a:solidFill>
              </a:defRPr>
            </a:lvl6pPr>
            <a:lvl7pPr>
              <a:defRPr>
                <a:solidFill>
                  <a:schemeClr val="bg1">
                    <a:alpha val="70000"/>
                  </a:schemeClr>
                </a:solidFill>
              </a:defRPr>
            </a:lvl7pPr>
            <a:lvl8pPr>
              <a:defRPr>
                <a:solidFill>
                  <a:schemeClr val="bg1">
                    <a:alpha val="70000"/>
                  </a:schemeClr>
                </a:solidFill>
              </a:defRPr>
            </a:lvl8pPr>
            <a:lvl9pPr>
              <a:defRPr>
                <a:solidFill>
                  <a:schemeClr val="bg1">
                    <a:alpha val="70000"/>
                  </a:schemeClr>
                </a:solidFill>
              </a:defRPr>
            </a:lvl9pPr>
          </a:lstStyle>
          <a:p>
            <a:pPr lvl="0"/>
            <a:r>
              <a:rPr lang="nl-NL"/>
              <a:t>Hoofdstuk 05 – (Koppen, 24 pt.)</a:t>
            </a:r>
          </a:p>
        </p:txBody>
      </p:sp>
      <p:sp>
        <p:nvSpPr>
          <p:cNvPr id="43" name="Text Placeholder 12">
            <a:extLst>
              <a:ext uri="{FF2B5EF4-FFF2-40B4-BE49-F238E27FC236}">
                <a16:creationId xmlns:a16="http://schemas.microsoft.com/office/drawing/2014/main" id="{9A59DCD0-2D21-736A-6B25-097F7C8FBB54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028701" y="5025589"/>
            <a:ext cx="6552000" cy="7200"/>
          </a:xfrm>
          <a:prstGeom prst="rect">
            <a:avLst/>
          </a:prstGeom>
          <a:solidFill>
            <a:schemeClr val="tx2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 </a:t>
            </a:r>
          </a:p>
        </p:txBody>
      </p:sp>
      <p:sp>
        <p:nvSpPr>
          <p:cNvPr id="44" name="Vertical Text Placeholder 2">
            <a:extLst>
              <a:ext uri="{FF2B5EF4-FFF2-40B4-BE49-F238E27FC236}">
                <a16:creationId xmlns:a16="http://schemas.microsoft.com/office/drawing/2014/main" id="{561CCF9B-645C-A565-6021-425089D4A5E1}"/>
              </a:ext>
            </a:extLst>
          </p:cNvPr>
          <p:cNvSpPr>
            <a:spLocks noGrp="1"/>
          </p:cNvSpPr>
          <p:nvPr>
            <p:ph type="body" orient="vert" idx="37" hasCustomPrompt="1"/>
          </p:nvPr>
        </p:nvSpPr>
        <p:spPr>
          <a:xfrm>
            <a:off x="1028699" y="5092295"/>
            <a:ext cx="6552000" cy="648000"/>
          </a:xfrm>
          <a:prstGeom prst="rect">
            <a:avLst/>
          </a:prstGeom>
          <a:solidFill>
            <a:schemeClr val="accent6">
              <a:alpha val="0"/>
            </a:schemeClr>
          </a:solidFill>
        </p:spPr>
        <p:txBody>
          <a:bodyPr vert="horz" tIns="0" anchor="ctr"/>
          <a:lstStyle>
            <a:lvl1pPr marL="0" indent="0">
              <a:buFont typeface="Arial" panose="020B0604020202020204" pitchFamily="34" charset="0"/>
              <a:buNone/>
              <a:defRPr sz="2400">
                <a:solidFill>
                  <a:schemeClr val="tx2"/>
                </a:solidFill>
                <a:latin typeface="+mj-lt"/>
              </a:defRPr>
            </a:lvl1pPr>
            <a:lvl2pPr>
              <a:defRPr>
                <a:solidFill>
                  <a:schemeClr val="bg1">
                    <a:alpha val="70000"/>
                  </a:schemeClr>
                </a:solidFill>
              </a:defRPr>
            </a:lvl2pPr>
            <a:lvl3pPr>
              <a:defRPr>
                <a:solidFill>
                  <a:schemeClr val="bg1">
                    <a:alpha val="70000"/>
                  </a:schemeClr>
                </a:solidFill>
              </a:defRPr>
            </a:lvl3pPr>
            <a:lvl4pPr>
              <a:defRPr>
                <a:solidFill>
                  <a:schemeClr val="bg1">
                    <a:alpha val="70000"/>
                  </a:schemeClr>
                </a:solidFill>
              </a:defRPr>
            </a:lvl4pPr>
            <a:lvl5pPr>
              <a:defRPr>
                <a:solidFill>
                  <a:schemeClr val="bg1">
                    <a:alpha val="70000"/>
                  </a:schemeClr>
                </a:solidFill>
              </a:defRPr>
            </a:lvl5pPr>
            <a:lvl6pPr>
              <a:defRPr>
                <a:solidFill>
                  <a:schemeClr val="bg1">
                    <a:alpha val="70000"/>
                  </a:schemeClr>
                </a:solidFill>
              </a:defRPr>
            </a:lvl6pPr>
            <a:lvl7pPr>
              <a:defRPr>
                <a:solidFill>
                  <a:schemeClr val="bg1">
                    <a:alpha val="70000"/>
                  </a:schemeClr>
                </a:solidFill>
              </a:defRPr>
            </a:lvl7pPr>
            <a:lvl8pPr>
              <a:defRPr>
                <a:solidFill>
                  <a:schemeClr val="bg1">
                    <a:alpha val="70000"/>
                  </a:schemeClr>
                </a:solidFill>
              </a:defRPr>
            </a:lvl8pPr>
            <a:lvl9pPr>
              <a:defRPr>
                <a:solidFill>
                  <a:schemeClr val="bg1">
                    <a:alpha val="70000"/>
                  </a:schemeClr>
                </a:solidFill>
              </a:defRPr>
            </a:lvl9pPr>
          </a:lstStyle>
          <a:p>
            <a:pPr lvl="0"/>
            <a:r>
              <a:rPr lang="nl-NL"/>
              <a:t>Hoofdstuk 06 – (Koppen, 24 pt.)</a:t>
            </a:r>
          </a:p>
        </p:txBody>
      </p:sp>
      <p:sp>
        <p:nvSpPr>
          <p:cNvPr id="45" name="Text Placeholder 12">
            <a:extLst>
              <a:ext uri="{FF2B5EF4-FFF2-40B4-BE49-F238E27FC236}">
                <a16:creationId xmlns:a16="http://schemas.microsoft.com/office/drawing/2014/main" id="{BFF96527-41E8-88C0-BB45-45990C52CA4A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028701" y="5799801"/>
            <a:ext cx="6552000" cy="7200"/>
          </a:xfrm>
          <a:prstGeom prst="rect">
            <a:avLst/>
          </a:prstGeom>
          <a:solidFill>
            <a:schemeClr val="tx2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800">
                <a:solidFill>
                  <a:schemeClr val="tx2"/>
                </a:solidFill>
              </a:defRPr>
            </a:lvl1pPr>
          </a:lstStyle>
          <a:p>
            <a:pPr lvl="0"/>
            <a:r>
              <a:rPr lang="nl-NL"/>
              <a:t> 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6C62518C-EAED-2FBF-2FD8-E4DD42656349}"/>
              </a:ext>
            </a:extLst>
          </p:cNvPr>
          <p:cNvSpPr>
            <a:spLocks noGrp="1"/>
          </p:cNvSpPr>
          <p:nvPr>
            <p:ph type="dt" sz="half" idx="24"/>
          </p:nvPr>
        </p:nvSpPr>
        <p:spPr/>
        <p:txBody>
          <a:bodyPr/>
          <a:lstStyle/>
          <a:p>
            <a:fld id="{A9212A2D-9B8B-4CD5-BDF1-36E889D01133}" type="datetime1">
              <a:rPr lang="nl-NL" smtClean="0"/>
              <a:t>15-12-2025</a:t>
            </a:fld>
            <a:endParaRPr lang="nl-NL"/>
          </a:p>
        </p:txBody>
      </p:sp>
      <p:sp>
        <p:nvSpPr>
          <p:cNvPr id="19" name="Footer Placeholder 18">
            <a:extLst>
              <a:ext uri="{FF2B5EF4-FFF2-40B4-BE49-F238E27FC236}">
                <a16:creationId xmlns:a16="http://schemas.microsoft.com/office/drawing/2014/main" id="{B6E5470D-E75D-195D-B23F-F9B79FC75CC4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/>
          <a:p>
            <a:r>
              <a:rPr lang="nl-NL"/>
              <a:t>Naam van de spreker</a:t>
            </a:r>
          </a:p>
        </p:txBody>
      </p:sp>
      <p:sp>
        <p:nvSpPr>
          <p:cNvPr id="20" name="Slide Number Placeholder 19">
            <a:extLst>
              <a:ext uri="{FF2B5EF4-FFF2-40B4-BE49-F238E27FC236}">
                <a16:creationId xmlns:a16="http://schemas.microsoft.com/office/drawing/2014/main" id="{11748246-4237-CBE8-2F22-3C082A9AE1E1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/>
          <a:p>
            <a:fld id="{3EE1B8E6-F55C-4747-87B1-31D6918D6AA3}" type="slidenum">
              <a:rPr lang="nl-NL" smtClean="0"/>
              <a:pPr/>
              <a:t>‹nr.›</a:t>
            </a:fld>
            <a:endParaRPr lang="nl-NL"/>
          </a:p>
        </p:txBody>
      </p:sp>
      <p:cxnSp>
        <p:nvCxnSpPr>
          <p:cNvPr id="55" name="Rechte verbindingslijn 54">
            <a:extLst>
              <a:ext uri="{FF2B5EF4-FFF2-40B4-BE49-F238E27FC236}">
                <a16:creationId xmlns:a16="http://schemas.microsoft.com/office/drawing/2014/main" id="{B1221667-7DB4-5F62-408B-9975D60523C8}"/>
              </a:ext>
            </a:extLst>
          </p:cNvPr>
          <p:cNvCxnSpPr>
            <a:cxnSpLocks/>
          </p:cNvCxnSpPr>
          <p:nvPr userDrawn="1"/>
        </p:nvCxnSpPr>
        <p:spPr>
          <a:xfrm rot="17340000">
            <a:off x="-874069" y="1225394"/>
            <a:ext cx="2592000" cy="0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LOGO">
            <a:extLst>
              <a:ext uri="{FF2B5EF4-FFF2-40B4-BE49-F238E27FC236}">
                <a16:creationId xmlns:a16="http://schemas.microsoft.com/office/drawing/2014/main" id="{D7AB6AB2-A53C-FCF2-79FE-4D4BA4FE5687}"/>
              </a:ext>
            </a:extLst>
          </p:cNvPr>
          <p:cNvSpPr>
            <a:spLocks noGrp="1" noChangeAspect="1"/>
          </p:cNvSpPr>
          <p:nvPr>
            <p:ph type="body" sz="quarter" idx="17" hasCustomPrompt="1"/>
          </p:nvPr>
        </p:nvSpPr>
        <p:spPr>
          <a:xfrm>
            <a:off x="10546117" y="506798"/>
            <a:ext cx="904501" cy="241200"/>
          </a:xfrm>
          <a:custGeom>
            <a:avLst/>
            <a:gdLst>
              <a:gd name="connsiteX0" fmla="*/ 1189737 w 9771975"/>
              <a:gd name="connsiteY0" fmla="*/ 793804 h 2605858"/>
              <a:gd name="connsiteX1" fmla="*/ 1131270 w 9771975"/>
              <a:gd name="connsiteY1" fmla="*/ 842619 h 2605858"/>
              <a:gd name="connsiteX2" fmla="*/ 920294 w 9771975"/>
              <a:gd name="connsiteY2" fmla="*/ 1551849 h 2605858"/>
              <a:gd name="connsiteX3" fmla="*/ 917030 w 9771975"/>
              <a:gd name="connsiteY3" fmla="*/ 1571385 h 2605858"/>
              <a:gd name="connsiteX4" fmla="*/ 981977 w 9771975"/>
              <a:gd name="connsiteY4" fmla="*/ 1629897 h 2605858"/>
              <a:gd name="connsiteX5" fmla="*/ 1394278 w 9771975"/>
              <a:gd name="connsiteY5" fmla="*/ 1629897 h 2605858"/>
              <a:gd name="connsiteX6" fmla="*/ 1455963 w 9771975"/>
              <a:gd name="connsiteY6" fmla="*/ 1551849 h 2605858"/>
              <a:gd name="connsiteX7" fmla="*/ 1244895 w 9771975"/>
              <a:gd name="connsiteY7" fmla="*/ 842619 h 2605858"/>
              <a:gd name="connsiteX8" fmla="*/ 1189737 w 9771975"/>
              <a:gd name="connsiteY8" fmla="*/ 793804 h 2605858"/>
              <a:gd name="connsiteX9" fmla="*/ 7509987 w 9771975"/>
              <a:gd name="connsiteY9" fmla="*/ 0 h 2605858"/>
              <a:gd name="connsiteX10" fmla="*/ 8042349 w 9771975"/>
              <a:gd name="connsiteY10" fmla="*/ 0 h 2605858"/>
              <a:gd name="connsiteX11" fmla="*/ 8113777 w 9771975"/>
              <a:gd name="connsiteY11" fmla="*/ 48769 h 2605858"/>
              <a:gd name="connsiteX12" fmla="*/ 8597416 w 9771975"/>
              <a:gd name="connsiteY12" fmla="*/ 1506253 h 2605858"/>
              <a:gd name="connsiteX13" fmla="*/ 8649309 w 9771975"/>
              <a:gd name="connsiteY13" fmla="*/ 1548539 h 2605858"/>
              <a:gd name="connsiteX14" fmla="*/ 8698032 w 9771975"/>
              <a:gd name="connsiteY14" fmla="*/ 1506253 h 2605858"/>
              <a:gd name="connsiteX15" fmla="*/ 9133039 w 9771975"/>
              <a:gd name="connsiteY15" fmla="*/ 61822 h 2605858"/>
              <a:gd name="connsiteX16" fmla="*/ 9207685 w 9771975"/>
              <a:gd name="connsiteY16" fmla="*/ 0 h 2605858"/>
              <a:gd name="connsiteX17" fmla="*/ 9717339 w 9771975"/>
              <a:gd name="connsiteY17" fmla="*/ 0 h 2605858"/>
              <a:gd name="connsiteX18" fmla="*/ 9769233 w 9771975"/>
              <a:gd name="connsiteY18" fmla="*/ 65086 h 2605858"/>
              <a:gd name="connsiteX19" fmla="*/ 8957685 w 9771975"/>
              <a:gd name="connsiteY19" fmla="*/ 2557044 h 2605858"/>
              <a:gd name="connsiteX20" fmla="*/ 8892829 w 9771975"/>
              <a:gd name="connsiteY20" fmla="*/ 2602549 h 2605858"/>
              <a:gd name="connsiteX21" fmla="*/ 8373431 w 9771975"/>
              <a:gd name="connsiteY21" fmla="*/ 2602549 h 2605858"/>
              <a:gd name="connsiteX22" fmla="*/ 8305265 w 9771975"/>
              <a:gd name="connsiteY22" fmla="*/ 2553735 h 2605858"/>
              <a:gd name="connsiteX23" fmla="*/ 7844334 w 9771975"/>
              <a:gd name="connsiteY23" fmla="*/ 946683 h 2605858"/>
              <a:gd name="connsiteX24" fmla="*/ 7792440 w 9771975"/>
              <a:gd name="connsiteY24" fmla="*/ 897869 h 2605858"/>
              <a:gd name="connsiteX25" fmla="*/ 7737237 w 9771975"/>
              <a:gd name="connsiteY25" fmla="*/ 949945 h 2605858"/>
              <a:gd name="connsiteX26" fmla="*/ 7256817 w 9771975"/>
              <a:gd name="connsiteY26" fmla="*/ 2534246 h 2605858"/>
              <a:gd name="connsiteX27" fmla="*/ 7169161 w 9771975"/>
              <a:gd name="connsiteY27" fmla="*/ 2605858 h 2605858"/>
              <a:gd name="connsiteX28" fmla="*/ 6617313 w 9771975"/>
              <a:gd name="connsiteY28" fmla="*/ 2605858 h 2605858"/>
              <a:gd name="connsiteX29" fmla="*/ 6581598 w 9771975"/>
              <a:gd name="connsiteY29" fmla="*/ 2557090 h 2605858"/>
              <a:gd name="connsiteX30" fmla="*/ 7438606 w 9771975"/>
              <a:gd name="connsiteY30" fmla="*/ 48769 h 2605858"/>
              <a:gd name="connsiteX31" fmla="*/ 7509987 w 9771975"/>
              <a:gd name="connsiteY31" fmla="*/ 0 h 2605858"/>
              <a:gd name="connsiteX32" fmla="*/ 6461493 w 9771975"/>
              <a:gd name="connsiteY32" fmla="*/ 0 h 2605858"/>
              <a:gd name="connsiteX33" fmla="*/ 7003597 w 9771975"/>
              <a:gd name="connsiteY33" fmla="*/ 0 h 2605858"/>
              <a:gd name="connsiteX34" fmla="*/ 7048965 w 9771975"/>
              <a:gd name="connsiteY34" fmla="*/ 65039 h 2605858"/>
              <a:gd name="connsiteX35" fmla="*/ 6214756 w 9771975"/>
              <a:gd name="connsiteY35" fmla="*/ 2553781 h 2605858"/>
              <a:gd name="connsiteX36" fmla="*/ 6149809 w 9771975"/>
              <a:gd name="connsiteY36" fmla="*/ 2602594 h 2605858"/>
              <a:gd name="connsiteX37" fmla="*/ 5656425 w 9771975"/>
              <a:gd name="connsiteY37" fmla="*/ 2602594 h 2605858"/>
              <a:gd name="connsiteX38" fmla="*/ 5588215 w 9771975"/>
              <a:gd name="connsiteY38" fmla="*/ 2553781 h 2605858"/>
              <a:gd name="connsiteX39" fmla="*/ 5322035 w 9771975"/>
              <a:gd name="connsiteY39" fmla="*/ 1652649 h 2605858"/>
              <a:gd name="connsiteX40" fmla="*/ 5312336 w 9771975"/>
              <a:gd name="connsiteY40" fmla="*/ 1581036 h 2605858"/>
              <a:gd name="connsiteX41" fmla="*/ 5328516 w 9771975"/>
              <a:gd name="connsiteY41" fmla="*/ 1483455 h 2605858"/>
              <a:gd name="connsiteX42" fmla="*/ 5503824 w 9771975"/>
              <a:gd name="connsiteY42" fmla="*/ 956427 h 2605858"/>
              <a:gd name="connsiteX43" fmla="*/ 5568771 w 9771975"/>
              <a:gd name="connsiteY43" fmla="*/ 910876 h 2605858"/>
              <a:gd name="connsiteX44" fmla="*/ 5630409 w 9771975"/>
              <a:gd name="connsiteY44" fmla="*/ 959691 h 2605858"/>
              <a:gd name="connsiteX45" fmla="*/ 5841433 w 9771975"/>
              <a:gd name="connsiteY45" fmla="*/ 1512733 h 2605858"/>
              <a:gd name="connsiteX46" fmla="*/ 5893372 w 9771975"/>
              <a:gd name="connsiteY46" fmla="*/ 1551803 h 2605858"/>
              <a:gd name="connsiteX47" fmla="*/ 5948576 w 9771975"/>
              <a:gd name="connsiteY47" fmla="*/ 1502989 h 2605858"/>
              <a:gd name="connsiteX48" fmla="*/ 6396545 w 9771975"/>
              <a:gd name="connsiteY48" fmla="*/ 45550 h 2605858"/>
              <a:gd name="connsiteX49" fmla="*/ 6461493 w 9771975"/>
              <a:gd name="connsiteY49" fmla="*/ 0 h 2605858"/>
              <a:gd name="connsiteX50" fmla="*/ 1981842 w 9771975"/>
              <a:gd name="connsiteY50" fmla="*/ 0 h 2605858"/>
              <a:gd name="connsiteX51" fmla="*/ 2510986 w 9771975"/>
              <a:gd name="connsiteY51" fmla="*/ 0 h 2605858"/>
              <a:gd name="connsiteX52" fmla="*/ 2582369 w 9771975"/>
              <a:gd name="connsiteY52" fmla="*/ 48769 h 2605858"/>
              <a:gd name="connsiteX53" fmla="*/ 3014112 w 9771975"/>
              <a:gd name="connsiteY53" fmla="*/ 1476973 h 2605858"/>
              <a:gd name="connsiteX54" fmla="*/ 3082231 w 9771975"/>
              <a:gd name="connsiteY54" fmla="*/ 1542059 h 2605858"/>
              <a:gd name="connsiteX55" fmla="*/ 3156924 w 9771975"/>
              <a:gd name="connsiteY55" fmla="*/ 1476973 h 2605858"/>
              <a:gd name="connsiteX56" fmla="*/ 3526984 w 9771975"/>
              <a:gd name="connsiteY56" fmla="*/ 566097 h 2605858"/>
              <a:gd name="connsiteX57" fmla="*/ 3728216 w 9771975"/>
              <a:gd name="connsiteY57" fmla="*/ 439236 h 2605858"/>
              <a:gd name="connsiteX58" fmla="*/ 3935976 w 9771975"/>
              <a:gd name="connsiteY58" fmla="*/ 569361 h 2605858"/>
              <a:gd name="connsiteX59" fmla="*/ 4315826 w 9771975"/>
              <a:gd name="connsiteY59" fmla="*/ 1496463 h 2605858"/>
              <a:gd name="connsiteX60" fmla="*/ 4383991 w 9771975"/>
              <a:gd name="connsiteY60" fmla="*/ 1545277 h 2605858"/>
              <a:gd name="connsiteX61" fmla="*/ 4448893 w 9771975"/>
              <a:gd name="connsiteY61" fmla="*/ 1496463 h 2605858"/>
              <a:gd name="connsiteX62" fmla="*/ 4883855 w 9771975"/>
              <a:gd name="connsiteY62" fmla="*/ 52032 h 2605858"/>
              <a:gd name="connsiteX63" fmla="*/ 4958501 w 9771975"/>
              <a:gd name="connsiteY63" fmla="*/ 0 h 2605858"/>
              <a:gd name="connsiteX64" fmla="*/ 5477900 w 9771975"/>
              <a:gd name="connsiteY64" fmla="*/ 0 h 2605858"/>
              <a:gd name="connsiteX65" fmla="*/ 5533057 w 9771975"/>
              <a:gd name="connsiteY65" fmla="*/ 65086 h 2605858"/>
              <a:gd name="connsiteX66" fmla="*/ 4702111 w 9771975"/>
              <a:gd name="connsiteY66" fmla="*/ 2553781 h 2605858"/>
              <a:gd name="connsiteX67" fmla="*/ 4637209 w 9771975"/>
              <a:gd name="connsiteY67" fmla="*/ 2602594 h 2605858"/>
              <a:gd name="connsiteX68" fmla="*/ 4160006 w 9771975"/>
              <a:gd name="connsiteY68" fmla="*/ 2602594 h 2605858"/>
              <a:gd name="connsiteX69" fmla="*/ 4091841 w 9771975"/>
              <a:gd name="connsiteY69" fmla="*/ 2553781 h 2605858"/>
              <a:gd name="connsiteX70" fmla="*/ 3809435 w 9771975"/>
              <a:gd name="connsiteY70" fmla="*/ 1607099 h 2605858"/>
              <a:gd name="connsiteX71" fmla="*/ 3734789 w 9771975"/>
              <a:gd name="connsiteY71" fmla="*/ 1542013 h 2605858"/>
              <a:gd name="connsiteX72" fmla="*/ 3656880 w 9771975"/>
              <a:gd name="connsiteY72" fmla="*/ 1607099 h 2605858"/>
              <a:gd name="connsiteX73" fmla="*/ 3374427 w 9771975"/>
              <a:gd name="connsiteY73" fmla="*/ 2553781 h 2605858"/>
              <a:gd name="connsiteX74" fmla="*/ 3306262 w 9771975"/>
              <a:gd name="connsiteY74" fmla="*/ 2602594 h 2605858"/>
              <a:gd name="connsiteX75" fmla="*/ 2822624 w 9771975"/>
              <a:gd name="connsiteY75" fmla="*/ 2602594 h 2605858"/>
              <a:gd name="connsiteX76" fmla="*/ 2757723 w 9771975"/>
              <a:gd name="connsiteY76" fmla="*/ 2553781 h 2605858"/>
              <a:gd name="connsiteX77" fmla="*/ 1929949 w 9771975"/>
              <a:gd name="connsiteY77" fmla="*/ 71566 h 2605858"/>
              <a:gd name="connsiteX78" fmla="*/ 1981842 w 9771975"/>
              <a:gd name="connsiteY78" fmla="*/ 0 h 2605858"/>
              <a:gd name="connsiteX79" fmla="*/ 923603 w 9771975"/>
              <a:gd name="connsiteY79" fmla="*/ 0 h 2605858"/>
              <a:gd name="connsiteX80" fmla="*/ 1455963 w 9771975"/>
              <a:gd name="connsiteY80" fmla="*/ 0 h 2605858"/>
              <a:gd name="connsiteX81" fmla="*/ 1530610 w 9771975"/>
              <a:gd name="connsiteY81" fmla="*/ 55296 h 2605858"/>
              <a:gd name="connsiteX82" fmla="*/ 2371345 w 9771975"/>
              <a:gd name="connsiteY82" fmla="*/ 2521238 h 2605858"/>
              <a:gd name="connsiteX83" fmla="*/ 2322760 w 9771975"/>
              <a:gd name="connsiteY83" fmla="*/ 2602594 h 2605858"/>
              <a:gd name="connsiteX84" fmla="*/ 1816370 w 9771975"/>
              <a:gd name="connsiteY84" fmla="*/ 2602594 h 2605858"/>
              <a:gd name="connsiteX85" fmla="*/ 1744942 w 9771975"/>
              <a:gd name="connsiteY85" fmla="*/ 2544036 h 2605858"/>
              <a:gd name="connsiteX86" fmla="*/ 1647543 w 9771975"/>
              <a:gd name="connsiteY86" fmla="*/ 2225227 h 2605858"/>
              <a:gd name="connsiteX87" fmla="*/ 1481979 w 9771975"/>
              <a:gd name="connsiteY87" fmla="*/ 2111327 h 2605858"/>
              <a:gd name="connsiteX88" fmla="*/ 894416 w 9771975"/>
              <a:gd name="connsiteY88" fmla="*/ 2111327 h 2605858"/>
              <a:gd name="connsiteX89" fmla="*/ 728851 w 9771975"/>
              <a:gd name="connsiteY89" fmla="*/ 2225227 h 2605858"/>
              <a:gd name="connsiteX90" fmla="*/ 631453 w 9771975"/>
              <a:gd name="connsiteY90" fmla="*/ 2540819 h 2605858"/>
              <a:gd name="connsiteX91" fmla="*/ 560024 w 9771975"/>
              <a:gd name="connsiteY91" fmla="*/ 2602594 h 2605858"/>
              <a:gd name="connsiteX92" fmla="*/ 53634 w 9771975"/>
              <a:gd name="connsiteY92" fmla="*/ 2602594 h 2605858"/>
              <a:gd name="connsiteX93" fmla="*/ 4911 w 9771975"/>
              <a:gd name="connsiteY93" fmla="*/ 2521238 h 2605858"/>
              <a:gd name="connsiteX94" fmla="*/ 848956 w 9771975"/>
              <a:gd name="connsiteY94" fmla="*/ 55296 h 2605858"/>
              <a:gd name="connsiteX95" fmla="*/ 923603 w 9771975"/>
              <a:gd name="connsiteY95" fmla="*/ 0 h 2605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</a:cxnLst>
            <a:rect l="l" t="t" r="r" b="b"/>
            <a:pathLst>
              <a:path w="9771975" h="2605858">
                <a:moveTo>
                  <a:pt x="1189737" y="793804"/>
                </a:moveTo>
                <a:cubicBezTo>
                  <a:pt x="1163767" y="793804"/>
                  <a:pt x="1144278" y="803595"/>
                  <a:pt x="1131270" y="842619"/>
                </a:cubicBezTo>
                <a:lnTo>
                  <a:pt x="920294" y="1551849"/>
                </a:lnTo>
                <a:cubicBezTo>
                  <a:pt x="917030" y="1558377"/>
                  <a:pt x="917030" y="1564857"/>
                  <a:pt x="917030" y="1571385"/>
                </a:cubicBezTo>
                <a:cubicBezTo>
                  <a:pt x="917030" y="1607099"/>
                  <a:pt x="946310" y="1629897"/>
                  <a:pt x="981977" y="1629897"/>
                </a:cubicBezTo>
                <a:lnTo>
                  <a:pt x="1394278" y="1629897"/>
                </a:lnTo>
                <a:cubicBezTo>
                  <a:pt x="1433211" y="1629897"/>
                  <a:pt x="1468925" y="1597354"/>
                  <a:pt x="1455963" y="1551849"/>
                </a:cubicBezTo>
                <a:lnTo>
                  <a:pt x="1244895" y="842619"/>
                </a:lnTo>
                <a:cubicBezTo>
                  <a:pt x="1231887" y="803550"/>
                  <a:pt x="1215661" y="793804"/>
                  <a:pt x="1189737" y="793804"/>
                </a:cubicBezTo>
                <a:close/>
                <a:moveTo>
                  <a:pt x="7509987" y="0"/>
                </a:moveTo>
                <a:lnTo>
                  <a:pt x="8042349" y="0"/>
                </a:lnTo>
                <a:cubicBezTo>
                  <a:pt x="8084499" y="0"/>
                  <a:pt x="8104033" y="16225"/>
                  <a:pt x="8113777" y="48769"/>
                </a:cubicBezTo>
                <a:lnTo>
                  <a:pt x="8597416" y="1506253"/>
                </a:lnTo>
                <a:cubicBezTo>
                  <a:pt x="8610377" y="1538796"/>
                  <a:pt x="8629866" y="1548539"/>
                  <a:pt x="8649309" y="1548539"/>
                </a:cubicBezTo>
                <a:cubicBezTo>
                  <a:pt x="8668844" y="1548539"/>
                  <a:pt x="8688333" y="1538796"/>
                  <a:pt x="8698032" y="1506253"/>
                </a:cubicBezTo>
                <a:lnTo>
                  <a:pt x="9133039" y="61822"/>
                </a:lnTo>
                <a:cubicBezTo>
                  <a:pt x="9145955" y="16272"/>
                  <a:pt x="9168661" y="0"/>
                  <a:pt x="9207685" y="0"/>
                </a:cubicBezTo>
                <a:lnTo>
                  <a:pt x="9717339" y="0"/>
                </a:lnTo>
                <a:cubicBezTo>
                  <a:pt x="9762799" y="0"/>
                  <a:pt x="9779024" y="35806"/>
                  <a:pt x="9769233" y="65086"/>
                </a:cubicBezTo>
                <a:lnTo>
                  <a:pt x="8957685" y="2557044"/>
                </a:lnTo>
                <a:cubicBezTo>
                  <a:pt x="8948032" y="2583014"/>
                  <a:pt x="8928543" y="2602549"/>
                  <a:pt x="8892829" y="2602549"/>
                </a:cubicBezTo>
                <a:lnTo>
                  <a:pt x="8373431" y="2602549"/>
                </a:lnTo>
                <a:cubicBezTo>
                  <a:pt x="8337717" y="2602549"/>
                  <a:pt x="8314963" y="2583014"/>
                  <a:pt x="8305265" y="2553735"/>
                </a:cubicBezTo>
                <a:lnTo>
                  <a:pt x="7844334" y="946683"/>
                </a:lnTo>
                <a:cubicBezTo>
                  <a:pt x="7834589" y="914139"/>
                  <a:pt x="7811883" y="897869"/>
                  <a:pt x="7792440" y="897869"/>
                </a:cubicBezTo>
                <a:cubicBezTo>
                  <a:pt x="7769733" y="897869"/>
                  <a:pt x="7746981" y="914139"/>
                  <a:pt x="7737237" y="949945"/>
                </a:cubicBezTo>
                <a:lnTo>
                  <a:pt x="7256817" y="2534246"/>
                </a:lnTo>
                <a:cubicBezTo>
                  <a:pt x="7243807" y="2576579"/>
                  <a:pt x="7208140" y="2605858"/>
                  <a:pt x="7169161" y="2605858"/>
                </a:cubicBezTo>
                <a:lnTo>
                  <a:pt x="6617313" y="2605858"/>
                </a:lnTo>
                <a:cubicBezTo>
                  <a:pt x="6588126" y="2605858"/>
                  <a:pt x="6575117" y="2576579"/>
                  <a:pt x="6581598" y="2557090"/>
                </a:cubicBezTo>
                <a:lnTo>
                  <a:pt x="7438606" y="48769"/>
                </a:lnTo>
                <a:cubicBezTo>
                  <a:pt x="7448350" y="19489"/>
                  <a:pt x="7471056" y="0"/>
                  <a:pt x="7509987" y="0"/>
                </a:cubicBezTo>
                <a:close/>
                <a:moveTo>
                  <a:pt x="6461493" y="0"/>
                </a:moveTo>
                <a:lnTo>
                  <a:pt x="7003597" y="0"/>
                </a:lnTo>
                <a:cubicBezTo>
                  <a:pt x="7049011" y="0"/>
                  <a:pt x="7058755" y="35806"/>
                  <a:pt x="7048965" y="65039"/>
                </a:cubicBezTo>
                <a:lnTo>
                  <a:pt x="6214756" y="2553781"/>
                </a:lnTo>
                <a:cubicBezTo>
                  <a:pt x="6205012" y="2583060"/>
                  <a:pt x="6185522" y="2602594"/>
                  <a:pt x="6149809" y="2602594"/>
                </a:cubicBezTo>
                <a:lnTo>
                  <a:pt x="5656425" y="2602594"/>
                </a:lnTo>
                <a:cubicBezTo>
                  <a:pt x="5620711" y="2602594"/>
                  <a:pt x="5597959" y="2583060"/>
                  <a:pt x="5588215" y="2553781"/>
                </a:cubicBezTo>
                <a:lnTo>
                  <a:pt x="5322035" y="1652649"/>
                </a:lnTo>
                <a:cubicBezTo>
                  <a:pt x="5315553" y="1633115"/>
                  <a:pt x="5312336" y="1607052"/>
                  <a:pt x="5312336" y="1581036"/>
                </a:cubicBezTo>
                <a:cubicBezTo>
                  <a:pt x="5312336" y="1548539"/>
                  <a:pt x="5318817" y="1515997"/>
                  <a:pt x="5328516" y="1483455"/>
                </a:cubicBezTo>
                <a:lnTo>
                  <a:pt x="5503824" y="956427"/>
                </a:lnTo>
                <a:cubicBezTo>
                  <a:pt x="5516832" y="923884"/>
                  <a:pt x="5539538" y="910876"/>
                  <a:pt x="5568771" y="910876"/>
                </a:cubicBezTo>
                <a:cubicBezTo>
                  <a:pt x="5597959" y="910876"/>
                  <a:pt x="5617448" y="923884"/>
                  <a:pt x="5630409" y="959691"/>
                </a:cubicBezTo>
                <a:lnTo>
                  <a:pt x="5841433" y="1512733"/>
                </a:lnTo>
                <a:cubicBezTo>
                  <a:pt x="5851177" y="1538750"/>
                  <a:pt x="5870666" y="1551803"/>
                  <a:pt x="5893372" y="1551803"/>
                </a:cubicBezTo>
                <a:cubicBezTo>
                  <a:pt x="5916079" y="1551803"/>
                  <a:pt x="5938877" y="1535532"/>
                  <a:pt x="5948576" y="1502989"/>
                </a:cubicBezTo>
                <a:lnTo>
                  <a:pt x="6396545" y="45550"/>
                </a:lnTo>
                <a:cubicBezTo>
                  <a:pt x="6403072" y="19489"/>
                  <a:pt x="6425778" y="0"/>
                  <a:pt x="6461493" y="0"/>
                </a:cubicBezTo>
                <a:close/>
                <a:moveTo>
                  <a:pt x="1981842" y="0"/>
                </a:moveTo>
                <a:lnTo>
                  <a:pt x="2510986" y="0"/>
                </a:lnTo>
                <a:cubicBezTo>
                  <a:pt x="2549872" y="0"/>
                  <a:pt x="2572624" y="16225"/>
                  <a:pt x="2582369" y="48769"/>
                </a:cubicBezTo>
                <a:lnTo>
                  <a:pt x="3014112" y="1476973"/>
                </a:lnTo>
                <a:cubicBezTo>
                  <a:pt x="3027075" y="1522570"/>
                  <a:pt x="3052998" y="1542059"/>
                  <a:pt x="3082231" y="1542059"/>
                </a:cubicBezTo>
                <a:cubicBezTo>
                  <a:pt x="3111511" y="1542059"/>
                  <a:pt x="3140652" y="1522524"/>
                  <a:pt x="3156924" y="1476973"/>
                </a:cubicBezTo>
                <a:lnTo>
                  <a:pt x="3526984" y="566097"/>
                </a:lnTo>
                <a:cubicBezTo>
                  <a:pt x="3559389" y="481523"/>
                  <a:pt x="3637298" y="439236"/>
                  <a:pt x="3728216" y="439236"/>
                </a:cubicBezTo>
                <a:cubicBezTo>
                  <a:pt x="3822352" y="439236"/>
                  <a:pt x="3900307" y="481523"/>
                  <a:pt x="3935976" y="569361"/>
                </a:cubicBezTo>
                <a:lnTo>
                  <a:pt x="4315826" y="1496463"/>
                </a:lnTo>
                <a:cubicBezTo>
                  <a:pt x="4332051" y="1532269"/>
                  <a:pt x="4357976" y="1545277"/>
                  <a:pt x="4383991" y="1545277"/>
                </a:cubicBezTo>
                <a:cubicBezTo>
                  <a:pt x="4413179" y="1545277"/>
                  <a:pt x="4439149" y="1532222"/>
                  <a:pt x="4448893" y="1496463"/>
                </a:cubicBezTo>
                <a:lnTo>
                  <a:pt x="4883855" y="52032"/>
                </a:lnTo>
                <a:cubicBezTo>
                  <a:pt x="4893599" y="16272"/>
                  <a:pt x="4916352" y="0"/>
                  <a:pt x="4958501" y="0"/>
                </a:cubicBezTo>
                <a:lnTo>
                  <a:pt x="5477900" y="0"/>
                </a:lnTo>
                <a:cubicBezTo>
                  <a:pt x="5526623" y="0"/>
                  <a:pt x="5542801" y="35806"/>
                  <a:pt x="5533057" y="65086"/>
                </a:cubicBezTo>
                <a:lnTo>
                  <a:pt x="4702111" y="2553781"/>
                </a:lnTo>
                <a:cubicBezTo>
                  <a:pt x="4692367" y="2583060"/>
                  <a:pt x="4669661" y="2602594"/>
                  <a:pt x="4637209" y="2602594"/>
                </a:cubicBezTo>
                <a:lnTo>
                  <a:pt x="4160006" y="2602594"/>
                </a:lnTo>
                <a:cubicBezTo>
                  <a:pt x="4124292" y="2602594"/>
                  <a:pt x="4101586" y="2583060"/>
                  <a:pt x="4091841" y="2553781"/>
                </a:cubicBezTo>
                <a:lnTo>
                  <a:pt x="3809435" y="1607099"/>
                </a:lnTo>
                <a:cubicBezTo>
                  <a:pt x="3796474" y="1561547"/>
                  <a:pt x="3770458" y="1542013"/>
                  <a:pt x="3734789" y="1542013"/>
                </a:cubicBezTo>
                <a:cubicBezTo>
                  <a:pt x="3695858" y="1542013"/>
                  <a:pt x="3669841" y="1561547"/>
                  <a:pt x="3656880" y="1607099"/>
                </a:cubicBezTo>
                <a:lnTo>
                  <a:pt x="3374427" y="2553781"/>
                </a:lnTo>
                <a:cubicBezTo>
                  <a:pt x="3364684" y="2583060"/>
                  <a:pt x="3341977" y="2602594"/>
                  <a:pt x="3306262" y="2602594"/>
                </a:cubicBezTo>
                <a:lnTo>
                  <a:pt x="2822624" y="2602594"/>
                </a:lnTo>
                <a:cubicBezTo>
                  <a:pt x="2790174" y="2602594"/>
                  <a:pt x="2767468" y="2583060"/>
                  <a:pt x="2757723" y="2553781"/>
                </a:cubicBezTo>
                <a:lnTo>
                  <a:pt x="1929949" y="71566"/>
                </a:lnTo>
                <a:cubicBezTo>
                  <a:pt x="1916895" y="32542"/>
                  <a:pt x="1942911" y="0"/>
                  <a:pt x="1981842" y="0"/>
                </a:cubicBezTo>
                <a:close/>
                <a:moveTo>
                  <a:pt x="923603" y="0"/>
                </a:moveTo>
                <a:lnTo>
                  <a:pt x="1455963" y="0"/>
                </a:lnTo>
                <a:cubicBezTo>
                  <a:pt x="1498113" y="0"/>
                  <a:pt x="1517602" y="19535"/>
                  <a:pt x="1530610" y="55296"/>
                </a:cubicBezTo>
                <a:lnTo>
                  <a:pt x="2371345" y="2521238"/>
                </a:lnTo>
                <a:cubicBezTo>
                  <a:pt x="2387570" y="2566835"/>
                  <a:pt x="2364864" y="2602594"/>
                  <a:pt x="2322760" y="2602594"/>
                </a:cubicBezTo>
                <a:lnTo>
                  <a:pt x="1816370" y="2602594"/>
                </a:lnTo>
                <a:cubicBezTo>
                  <a:pt x="1780656" y="2602594"/>
                  <a:pt x="1757950" y="2583060"/>
                  <a:pt x="1744942" y="2544036"/>
                </a:cubicBezTo>
                <a:lnTo>
                  <a:pt x="1647543" y="2225227"/>
                </a:lnTo>
                <a:cubicBezTo>
                  <a:pt x="1621573" y="2140607"/>
                  <a:pt x="1579377" y="2111327"/>
                  <a:pt x="1481979" y="2111327"/>
                </a:cubicBezTo>
                <a:lnTo>
                  <a:pt x="894416" y="2111327"/>
                </a:lnTo>
                <a:cubicBezTo>
                  <a:pt x="797017" y="2111327"/>
                  <a:pt x="754821" y="2140652"/>
                  <a:pt x="728851" y="2225227"/>
                </a:cubicBezTo>
                <a:lnTo>
                  <a:pt x="631453" y="2540819"/>
                </a:lnTo>
                <a:cubicBezTo>
                  <a:pt x="618445" y="2583060"/>
                  <a:pt x="595738" y="2602594"/>
                  <a:pt x="560024" y="2602594"/>
                </a:cubicBezTo>
                <a:lnTo>
                  <a:pt x="53634" y="2602594"/>
                </a:lnTo>
                <a:cubicBezTo>
                  <a:pt x="14656" y="2602594"/>
                  <a:pt x="-11315" y="2566835"/>
                  <a:pt x="4911" y="2521238"/>
                </a:cubicBezTo>
                <a:lnTo>
                  <a:pt x="848956" y="55296"/>
                </a:lnTo>
                <a:cubicBezTo>
                  <a:pt x="861919" y="19489"/>
                  <a:pt x="881408" y="0"/>
                  <a:pt x="923603" y="0"/>
                </a:cubicBezTo>
                <a:close/>
              </a:path>
            </a:pathLst>
          </a:custGeom>
          <a:solidFill>
            <a:schemeClr val="bg1"/>
          </a:solidFill>
          <a:effectLst>
            <a:outerShdw blurRad="304800" dist="152400" dir="5400000" algn="t" rotWithShape="0">
              <a:schemeClr val="tx2">
                <a:lumMod val="50000"/>
                <a:alpha val="18000"/>
              </a:scheme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800">
                <a:solidFill>
                  <a:schemeClr val="accent1">
                    <a:alpha val="60000"/>
                  </a:schemeClr>
                </a:solidFill>
              </a:defRPr>
            </a:lvl1pPr>
          </a:lstStyle>
          <a:p>
            <a:pPr lvl="0"/>
            <a:r>
              <a:rPr lang="nl-NL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1550324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99C823-B84E-4D1A-93AE-54389D0BD59F}" type="datetimeFigureOut">
              <a:rPr lang="nl-NL" smtClean="0"/>
              <a:t>15-12-2025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0D5619-3B4C-4F11-BA2E-DA440BF1B876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5566026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hoek 14">
            <a:extLst>
              <a:ext uri="{FF2B5EF4-FFF2-40B4-BE49-F238E27FC236}">
                <a16:creationId xmlns:a16="http://schemas.microsoft.com/office/drawing/2014/main" id="{4F2AA092-8690-2840-9222-110C20A82A1B}"/>
              </a:ext>
            </a:extLst>
          </p:cNvPr>
          <p:cNvSpPr/>
          <p:nvPr userDrawn="1"/>
        </p:nvSpPr>
        <p:spPr>
          <a:xfrm>
            <a:off x="7643266" y="4310742"/>
            <a:ext cx="4548733" cy="2547257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hthoek met één afgeronde hoek 7">
            <a:extLst>
              <a:ext uri="{FF2B5EF4-FFF2-40B4-BE49-F238E27FC236}">
                <a16:creationId xmlns:a16="http://schemas.microsoft.com/office/drawing/2014/main" id="{E94F687C-79CD-2041-B0BD-A979E887E61E}"/>
              </a:ext>
            </a:extLst>
          </p:cNvPr>
          <p:cNvSpPr/>
          <p:nvPr userDrawn="1"/>
        </p:nvSpPr>
        <p:spPr>
          <a:xfrm flipV="1">
            <a:off x="-1" y="-272226"/>
            <a:ext cx="12756603" cy="6150634"/>
          </a:xfrm>
          <a:prstGeom prst="round1Rect">
            <a:avLst>
              <a:gd name="adj" fmla="val 50000"/>
            </a:avLst>
          </a:prstGeom>
          <a:blipFill dpi="0" rotWithShape="0"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hthoek met één afgeronde hoek 5">
            <a:extLst>
              <a:ext uri="{FF2B5EF4-FFF2-40B4-BE49-F238E27FC236}">
                <a16:creationId xmlns:a16="http://schemas.microsoft.com/office/drawing/2014/main" id="{0027A447-BE7E-B349-805E-C3C5B7B64A36}"/>
              </a:ext>
            </a:extLst>
          </p:cNvPr>
          <p:cNvSpPr/>
          <p:nvPr userDrawn="1"/>
        </p:nvSpPr>
        <p:spPr>
          <a:xfrm>
            <a:off x="-1" y="776895"/>
            <a:ext cx="9513756" cy="5103187"/>
          </a:xfrm>
          <a:prstGeom prst="round1Rect">
            <a:avLst/>
          </a:prstGeom>
          <a:solidFill>
            <a:schemeClr val="accent3">
              <a:alpha val="57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766670D5-604A-4C45-81CE-E31CD5AEE7B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35000" y="1376363"/>
            <a:ext cx="8020862" cy="2387600"/>
          </a:xfrm>
        </p:spPr>
        <p:txBody>
          <a:bodyPr anchor="b"/>
          <a:lstStyle>
            <a:lvl1pPr algn="l">
              <a:defRPr sz="6000">
                <a:solidFill>
                  <a:schemeClr val="bg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24B178F1-092A-1A41-BE3A-AD4F688DE2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35000" y="4186238"/>
            <a:ext cx="8020862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GB"/>
          </a:p>
        </p:txBody>
      </p:sp>
      <p:sp>
        <p:nvSpPr>
          <p:cNvPr id="9" name="Rechthoek 8">
            <a:extLst>
              <a:ext uri="{FF2B5EF4-FFF2-40B4-BE49-F238E27FC236}">
                <a16:creationId xmlns:a16="http://schemas.microsoft.com/office/drawing/2014/main" id="{1AA2EF88-5458-4048-9062-E45235CEB51D}"/>
              </a:ext>
            </a:extLst>
          </p:cNvPr>
          <p:cNvSpPr/>
          <p:nvPr userDrawn="1"/>
        </p:nvSpPr>
        <p:spPr>
          <a:xfrm>
            <a:off x="7000900" y="5875058"/>
            <a:ext cx="1256427" cy="981267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hthoek 10">
            <a:extLst>
              <a:ext uri="{FF2B5EF4-FFF2-40B4-BE49-F238E27FC236}">
                <a16:creationId xmlns:a16="http://schemas.microsoft.com/office/drawing/2014/main" id="{F31E3858-EF32-794F-AB12-0F6DAA381680}"/>
              </a:ext>
            </a:extLst>
          </p:cNvPr>
          <p:cNvSpPr/>
          <p:nvPr userDrawn="1"/>
        </p:nvSpPr>
        <p:spPr>
          <a:xfrm>
            <a:off x="8257329" y="5875058"/>
            <a:ext cx="1256426" cy="98126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6" name="Afbeelding 15" descr="Afbeelding met tekst&#10;&#10;Automatisch gegenereerde beschrijving">
            <a:extLst>
              <a:ext uri="{FF2B5EF4-FFF2-40B4-BE49-F238E27FC236}">
                <a16:creationId xmlns:a16="http://schemas.microsoft.com/office/drawing/2014/main" id="{C62B8BFA-FFE3-6141-B80D-D9781D31523E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5610" y="5876733"/>
            <a:ext cx="5818496" cy="981267"/>
          </a:xfrm>
          <a:prstGeom prst="rect">
            <a:avLst/>
          </a:prstGeom>
        </p:spPr>
      </p:pic>
      <p:sp>
        <p:nvSpPr>
          <p:cNvPr id="17" name="Rechthoek 16">
            <a:extLst>
              <a:ext uri="{FF2B5EF4-FFF2-40B4-BE49-F238E27FC236}">
                <a16:creationId xmlns:a16="http://schemas.microsoft.com/office/drawing/2014/main" id="{9D05E4EF-63A6-154A-8061-54B1A1231006}"/>
              </a:ext>
            </a:extLst>
          </p:cNvPr>
          <p:cNvSpPr/>
          <p:nvPr userDrawn="1"/>
        </p:nvSpPr>
        <p:spPr>
          <a:xfrm>
            <a:off x="5744471" y="5875058"/>
            <a:ext cx="1256428" cy="981267"/>
          </a:xfrm>
          <a:prstGeom prst="rect">
            <a:avLst/>
          </a:prstGeom>
          <a:solidFill>
            <a:srgbClr val="0028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26592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8B7D14F-6387-9244-A7A3-CBCEA344A9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8" name="Titel 7">
            <a:extLst>
              <a:ext uri="{FF2B5EF4-FFF2-40B4-BE49-F238E27FC236}">
                <a16:creationId xmlns:a16="http://schemas.microsoft.com/office/drawing/2014/main" id="{2AACD649-6A84-A345-B4E5-D9CFB29BA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9" name="Tijdelijke aanduiding voor dianummer 5">
            <a:extLst>
              <a:ext uri="{FF2B5EF4-FFF2-40B4-BE49-F238E27FC236}">
                <a16:creationId xmlns:a16="http://schemas.microsoft.com/office/drawing/2014/main" id="{16908F4E-F4BD-2145-B07D-F47C5F170E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8D999-12F4-7449-9D5F-BB91DE5971B7}" type="slidenum">
              <a:rPr lang="en-GB" smtClean="0"/>
              <a:t>‹nr.›</a:t>
            </a:fld>
            <a:endParaRPr lang="en-GB"/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F720B910-1DE9-4245-9E0C-B229ABB55AA7}"/>
              </a:ext>
            </a:extLst>
          </p:cNvPr>
          <p:cNvSpPr/>
          <p:nvPr userDrawn="1"/>
        </p:nvSpPr>
        <p:spPr>
          <a:xfrm>
            <a:off x="0" y="0"/>
            <a:ext cx="856800" cy="1365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hthoek 10">
            <a:extLst>
              <a:ext uri="{FF2B5EF4-FFF2-40B4-BE49-F238E27FC236}">
                <a16:creationId xmlns:a16="http://schemas.microsoft.com/office/drawing/2014/main" id="{27A703BF-AAA3-0D45-9034-C2502CEF33D8}"/>
              </a:ext>
            </a:extLst>
          </p:cNvPr>
          <p:cNvSpPr/>
          <p:nvPr userDrawn="1"/>
        </p:nvSpPr>
        <p:spPr>
          <a:xfrm>
            <a:off x="856800" y="0"/>
            <a:ext cx="856800" cy="1365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hthoek 11">
            <a:extLst>
              <a:ext uri="{FF2B5EF4-FFF2-40B4-BE49-F238E27FC236}">
                <a16:creationId xmlns:a16="http://schemas.microsoft.com/office/drawing/2014/main" id="{32688A7E-D9AC-5B45-86D7-3DC49A1D1187}"/>
              </a:ext>
            </a:extLst>
          </p:cNvPr>
          <p:cNvSpPr/>
          <p:nvPr userDrawn="1"/>
        </p:nvSpPr>
        <p:spPr>
          <a:xfrm>
            <a:off x="1713600" y="0"/>
            <a:ext cx="856800" cy="136525"/>
          </a:xfrm>
          <a:prstGeom prst="rect">
            <a:avLst/>
          </a:prstGeom>
          <a:solidFill>
            <a:srgbClr val="0028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Tijdelijke aanduiding voor afbeelding 4">
            <a:extLst>
              <a:ext uri="{FF2B5EF4-FFF2-40B4-BE49-F238E27FC236}">
                <a16:creationId xmlns:a16="http://schemas.microsoft.com/office/drawing/2014/main" id="{0CB6F072-D42D-F24B-87A6-9F325128170B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1825624"/>
            <a:ext cx="5989637" cy="5032375"/>
          </a:xfrm>
          <a:prstGeom prst="round1Rect">
            <a:avLst/>
          </a:prstGeo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793952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8B7D14F-6387-9244-A7A3-CBCEA344A9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0B207552-7BC4-4542-AACE-641D4C73825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GB"/>
          </a:p>
        </p:txBody>
      </p:sp>
      <p:sp>
        <p:nvSpPr>
          <p:cNvPr id="8" name="Titel 7">
            <a:extLst>
              <a:ext uri="{FF2B5EF4-FFF2-40B4-BE49-F238E27FC236}">
                <a16:creationId xmlns:a16="http://schemas.microsoft.com/office/drawing/2014/main" id="{2AACD649-6A84-A345-B4E5-D9CFB29BA4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GB"/>
          </a:p>
        </p:txBody>
      </p:sp>
      <p:sp>
        <p:nvSpPr>
          <p:cNvPr id="9" name="Tijdelijke aanduiding voor dianummer 5">
            <a:extLst>
              <a:ext uri="{FF2B5EF4-FFF2-40B4-BE49-F238E27FC236}">
                <a16:creationId xmlns:a16="http://schemas.microsoft.com/office/drawing/2014/main" id="{16908F4E-F4BD-2145-B07D-F47C5F170E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E8D999-12F4-7449-9D5F-BB91DE5971B7}" type="slidenum">
              <a:rPr lang="en-GB" smtClean="0"/>
              <a:t>‹nr.›</a:t>
            </a:fld>
            <a:endParaRPr lang="en-GB"/>
          </a:p>
        </p:txBody>
      </p:sp>
      <p:sp>
        <p:nvSpPr>
          <p:cNvPr id="10" name="Rechthoek 9">
            <a:extLst>
              <a:ext uri="{FF2B5EF4-FFF2-40B4-BE49-F238E27FC236}">
                <a16:creationId xmlns:a16="http://schemas.microsoft.com/office/drawing/2014/main" id="{F720B910-1DE9-4245-9E0C-B229ABB55AA7}"/>
              </a:ext>
            </a:extLst>
          </p:cNvPr>
          <p:cNvSpPr/>
          <p:nvPr userDrawn="1"/>
        </p:nvSpPr>
        <p:spPr>
          <a:xfrm>
            <a:off x="0" y="0"/>
            <a:ext cx="856800" cy="136525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hthoek 10">
            <a:extLst>
              <a:ext uri="{FF2B5EF4-FFF2-40B4-BE49-F238E27FC236}">
                <a16:creationId xmlns:a16="http://schemas.microsoft.com/office/drawing/2014/main" id="{27A703BF-AAA3-0D45-9034-C2502CEF33D8}"/>
              </a:ext>
            </a:extLst>
          </p:cNvPr>
          <p:cNvSpPr/>
          <p:nvPr userDrawn="1"/>
        </p:nvSpPr>
        <p:spPr>
          <a:xfrm>
            <a:off x="856800" y="0"/>
            <a:ext cx="856800" cy="13652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echthoek 11">
            <a:extLst>
              <a:ext uri="{FF2B5EF4-FFF2-40B4-BE49-F238E27FC236}">
                <a16:creationId xmlns:a16="http://schemas.microsoft.com/office/drawing/2014/main" id="{32688A7E-D9AC-5B45-86D7-3DC49A1D1187}"/>
              </a:ext>
            </a:extLst>
          </p:cNvPr>
          <p:cNvSpPr/>
          <p:nvPr userDrawn="1"/>
        </p:nvSpPr>
        <p:spPr>
          <a:xfrm>
            <a:off x="1713600" y="0"/>
            <a:ext cx="856800" cy="136525"/>
          </a:xfrm>
          <a:prstGeom prst="rect">
            <a:avLst/>
          </a:prstGeom>
          <a:solidFill>
            <a:srgbClr val="0028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26394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houdsopgave-donk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45B3A7AF-4537-0949-5D56-3FCC855357DF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 rot="5400000">
            <a:off x="7140200" y="1439784"/>
            <a:ext cx="283326" cy="210902"/>
          </a:xfrm>
          <a:custGeom>
            <a:avLst/>
            <a:gdLst>
              <a:gd name="connsiteX0" fmla="*/ 0 w 240430"/>
              <a:gd name="connsiteY0" fmla="*/ 210902 h 210902"/>
              <a:gd name="connsiteX1" fmla="*/ 120215 w 240430"/>
              <a:gd name="connsiteY1" fmla="*/ 0 h 210902"/>
              <a:gd name="connsiteX2" fmla="*/ 240430 w 240430"/>
              <a:gd name="connsiteY2" fmla="*/ 210902 h 210902"/>
              <a:gd name="connsiteX3" fmla="*/ 201600 w 240430"/>
              <a:gd name="connsiteY3" fmla="*/ 210902 h 210902"/>
              <a:gd name="connsiteX4" fmla="*/ 120215 w 240430"/>
              <a:gd name="connsiteY4" fmla="*/ 68122 h 210902"/>
              <a:gd name="connsiteX5" fmla="*/ 38830 w 240430"/>
              <a:gd name="connsiteY5" fmla="*/ 210902 h 210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0430" h="210902">
                <a:moveTo>
                  <a:pt x="0" y="210902"/>
                </a:moveTo>
                <a:lnTo>
                  <a:pt x="120215" y="0"/>
                </a:lnTo>
                <a:lnTo>
                  <a:pt x="240430" y="210902"/>
                </a:lnTo>
                <a:lnTo>
                  <a:pt x="201600" y="210902"/>
                </a:lnTo>
                <a:lnTo>
                  <a:pt x="120215" y="68122"/>
                </a:lnTo>
                <a:lnTo>
                  <a:pt x="38830" y="210902"/>
                </a:lnTo>
                <a:close/>
              </a:path>
            </a:pathLst>
          </a:custGeom>
          <a:solidFill>
            <a:schemeClr val="bg1"/>
          </a:solidFill>
        </p:spPr>
        <p:txBody>
          <a:bodyPr vert="vert270" wrap="square" tIns="0" anchor="ctr">
            <a:noAutofit/>
          </a:bodyPr>
          <a:lstStyle>
            <a:lvl1pPr marL="0" indent="0" algn="ctr">
              <a:buNone/>
              <a:defRPr sz="800">
                <a:solidFill>
                  <a:schemeClr val="accent1">
                    <a:alpha val="60000"/>
                  </a:schemeClr>
                </a:solidFill>
              </a:defRPr>
            </a:lvl1pPr>
          </a:lstStyle>
          <a:p>
            <a:pPr lvl="0"/>
            <a:r>
              <a:rPr lang="nl-NL"/>
              <a:t> </a:t>
            </a:r>
          </a:p>
        </p:txBody>
      </p:sp>
      <p:sp>
        <p:nvSpPr>
          <p:cNvPr id="6" name="Tijdelijke aanduiding voor tekst 5">
            <a:extLst>
              <a:ext uri="{FF2B5EF4-FFF2-40B4-BE49-F238E27FC236}">
                <a16:creationId xmlns:a16="http://schemas.microsoft.com/office/drawing/2014/main" id="{EEC6F024-35F7-DDD6-508E-1E3F2D62E57C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 rot="5400000">
            <a:off x="7140200" y="2213996"/>
            <a:ext cx="283326" cy="210902"/>
          </a:xfrm>
          <a:custGeom>
            <a:avLst/>
            <a:gdLst>
              <a:gd name="connsiteX0" fmla="*/ 0 w 240430"/>
              <a:gd name="connsiteY0" fmla="*/ 210902 h 210902"/>
              <a:gd name="connsiteX1" fmla="*/ 120215 w 240430"/>
              <a:gd name="connsiteY1" fmla="*/ 0 h 210902"/>
              <a:gd name="connsiteX2" fmla="*/ 240430 w 240430"/>
              <a:gd name="connsiteY2" fmla="*/ 210902 h 210902"/>
              <a:gd name="connsiteX3" fmla="*/ 201600 w 240430"/>
              <a:gd name="connsiteY3" fmla="*/ 210902 h 210902"/>
              <a:gd name="connsiteX4" fmla="*/ 120215 w 240430"/>
              <a:gd name="connsiteY4" fmla="*/ 68122 h 210902"/>
              <a:gd name="connsiteX5" fmla="*/ 38830 w 240430"/>
              <a:gd name="connsiteY5" fmla="*/ 210902 h 210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0430" h="210902">
                <a:moveTo>
                  <a:pt x="0" y="210902"/>
                </a:moveTo>
                <a:lnTo>
                  <a:pt x="120215" y="0"/>
                </a:lnTo>
                <a:lnTo>
                  <a:pt x="240430" y="210902"/>
                </a:lnTo>
                <a:lnTo>
                  <a:pt x="201600" y="210902"/>
                </a:lnTo>
                <a:lnTo>
                  <a:pt x="120215" y="68122"/>
                </a:lnTo>
                <a:lnTo>
                  <a:pt x="38830" y="210902"/>
                </a:lnTo>
                <a:close/>
              </a:path>
            </a:pathLst>
          </a:custGeom>
          <a:solidFill>
            <a:schemeClr val="bg1"/>
          </a:solidFill>
        </p:spPr>
        <p:txBody>
          <a:bodyPr vert="vert270" wrap="square" tIns="0" anchor="ctr">
            <a:noAutofit/>
          </a:bodyPr>
          <a:lstStyle>
            <a:lvl1pPr marL="0" indent="0" algn="ctr">
              <a:buNone/>
              <a:defRPr sz="800">
                <a:solidFill>
                  <a:schemeClr val="accent1">
                    <a:alpha val="60000"/>
                  </a:schemeClr>
                </a:solidFill>
              </a:defRPr>
            </a:lvl1pPr>
          </a:lstStyle>
          <a:p>
            <a:pPr lvl="0"/>
            <a:r>
              <a:rPr lang="nl-NL"/>
              <a:t> </a:t>
            </a:r>
          </a:p>
        </p:txBody>
      </p:sp>
      <p:sp>
        <p:nvSpPr>
          <p:cNvPr id="7" name="Tijdelijke aanduiding voor tekst 6">
            <a:extLst>
              <a:ext uri="{FF2B5EF4-FFF2-40B4-BE49-F238E27FC236}">
                <a16:creationId xmlns:a16="http://schemas.microsoft.com/office/drawing/2014/main" id="{A73F38E2-B709-4B76-1FB3-28DAD0B29B61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 rot="5400000">
            <a:off x="7140200" y="2988208"/>
            <a:ext cx="283326" cy="210902"/>
          </a:xfrm>
          <a:custGeom>
            <a:avLst/>
            <a:gdLst>
              <a:gd name="connsiteX0" fmla="*/ 0 w 240430"/>
              <a:gd name="connsiteY0" fmla="*/ 210902 h 210902"/>
              <a:gd name="connsiteX1" fmla="*/ 120215 w 240430"/>
              <a:gd name="connsiteY1" fmla="*/ 0 h 210902"/>
              <a:gd name="connsiteX2" fmla="*/ 240430 w 240430"/>
              <a:gd name="connsiteY2" fmla="*/ 210902 h 210902"/>
              <a:gd name="connsiteX3" fmla="*/ 201600 w 240430"/>
              <a:gd name="connsiteY3" fmla="*/ 210902 h 210902"/>
              <a:gd name="connsiteX4" fmla="*/ 120215 w 240430"/>
              <a:gd name="connsiteY4" fmla="*/ 68122 h 210902"/>
              <a:gd name="connsiteX5" fmla="*/ 38830 w 240430"/>
              <a:gd name="connsiteY5" fmla="*/ 210902 h 210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0430" h="210902">
                <a:moveTo>
                  <a:pt x="0" y="210902"/>
                </a:moveTo>
                <a:lnTo>
                  <a:pt x="120215" y="0"/>
                </a:lnTo>
                <a:lnTo>
                  <a:pt x="240430" y="210902"/>
                </a:lnTo>
                <a:lnTo>
                  <a:pt x="201600" y="210902"/>
                </a:lnTo>
                <a:lnTo>
                  <a:pt x="120215" y="68122"/>
                </a:lnTo>
                <a:lnTo>
                  <a:pt x="38830" y="210902"/>
                </a:lnTo>
                <a:close/>
              </a:path>
            </a:pathLst>
          </a:custGeom>
          <a:solidFill>
            <a:schemeClr val="bg1"/>
          </a:solidFill>
        </p:spPr>
        <p:txBody>
          <a:bodyPr vert="vert270" wrap="square" tIns="0" anchor="ctr">
            <a:noAutofit/>
          </a:bodyPr>
          <a:lstStyle>
            <a:lvl1pPr marL="0" indent="0" algn="ctr">
              <a:buNone/>
              <a:defRPr sz="800">
                <a:solidFill>
                  <a:schemeClr val="accent1">
                    <a:alpha val="60000"/>
                  </a:schemeClr>
                </a:solidFill>
              </a:defRPr>
            </a:lvl1pPr>
          </a:lstStyle>
          <a:p>
            <a:pPr lvl="0"/>
            <a:r>
              <a:rPr lang="nl-NL"/>
              <a:t> </a:t>
            </a:r>
          </a:p>
        </p:txBody>
      </p:sp>
      <p:sp>
        <p:nvSpPr>
          <p:cNvPr id="9" name="Tijdelijke aanduiding voor tekst 8">
            <a:extLst>
              <a:ext uri="{FF2B5EF4-FFF2-40B4-BE49-F238E27FC236}">
                <a16:creationId xmlns:a16="http://schemas.microsoft.com/office/drawing/2014/main" id="{92962248-F607-081E-F3ED-E2D440E4B28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 rot="5400000">
            <a:off x="7140200" y="3762420"/>
            <a:ext cx="283326" cy="210902"/>
          </a:xfrm>
          <a:custGeom>
            <a:avLst/>
            <a:gdLst>
              <a:gd name="connsiteX0" fmla="*/ 0 w 240430"/>
              <a:gd name="connsiteY0" fmla="*/ 210902 h 210902"/>
              <a:gd name="connsiteX1" fmla="*/ 120215 w 240430"/>
              <a:gd name="connsiteY1" fmla="*/ 0 h 210902"/>
              <a:gd name="connsiteX2" fmla="*/ 240430 w 240430"/>
              <a:gd name="connsiteY2" fmla="*/ 210902 h 210902"/>
              <a:gd name="connsiteX3" fmla="*/ 201600 w 240430"/>
              <a:gd name="connsiteY3" fmla="*/ 210902 h 210902"/>
              <a:gd name="connsiteX4" fmla="*/ 120215 w 240430"/>
              <a:gd name="connsiteY4" fmla="*/ 68122 h 210902"/>
              <a:gd name="connsiteX5" fmla="*/ 38830 w 240430"/>
              <a:gd name="connsiteY5" fmla="*/ 210902 h 210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0430" h="210902">
                <a:moveTo>
                  <a:pt x="0" y="210902"/>
                </a:moveTo>
                <a:lnTo>
                  <a:pt x="120215" y="0"/>
                </a:lnTo>
                <a:lnTo>
                  <a:pt x="240430" y="210902"/>
                </a:lnTo>
                <a:lnTo>
                  <a:pt x="201600" y="210902"/>
                </a:lnTo>
                <a:lnTo>
                  <a:pt x="120215" y="68122"/>
                </a:lnTo>
                <a:lnTo>
                  <a:pt x="38830" y="210902"/>
                </a:lnTo>
                <a:close/>
              </a:path>
            </a:pathLst>
          </a:custGeom>
          <a:solidFill>
            <a:schemeClr val="bg1"/>
          </a:solidFill>
        </p:spPr>
        <p:txBody>
          <a:bodyPr vert="vert270" wrap="square" tIns="0" anchor="ctr">
            <a:noAutofit/>
          </a:bodyPr>
          <a:lstStyle>
            <a:lvl1pPr marL="0" indent="0" algn="ctr">
              <a:buNone/>
              <a:defRPr sz="800">
                <a:solidFill>
                  <a:schemeClr val="accent1">
                    <a:alpha val="60000"/>
                  </a:schemeClr>
                </a:solidFill>
              </a:defRPr>
            </a:lvl1pPr>
          </a:lstStyle>
          <a:p>
            <a:pPr lvl="0"/>
            <a:r>
              <a:rPr lang="nl-NL"/>
              <a:t> </a:t>
            </a:r>
          </a:p>
        </p:txBody>
      </p:sp>
      <p:sp>
        <p:nvSpPr>
          <p:cNvPr id="10" name="Tijdelijke aanduiding voor tekst 9">
            <a:extLst>
              <a:ext uri="{FF2B5EF4-FFF2-40B4-BE49-F238E27FC236}">
                <a16:creationId xmlns:a16="http://schemas.microsoft.com/office/drawing/2014/main" id="{C34D4E8E-325D-410B-7602-E233F67DA022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 rot="5400000">
            <a:off x="7140200" y="4536632"/>
            <a:ext cx="283326" cy="210902"/>
          </a:xfrm>
          <a:custGeom>
            <a:avLst/>
            <a:gdLst>
              <a:gd name="connsiteX0" fmla="*/ 0 w 240430"/>
              <a:gd name="connsiteY0" fmla="*/ 210902 h 210902"/>
              <a:gd name="connsiteX1" fmla="*/ 120215 w 240430"/>
              <a:gd name="connsiteY1" fmla="*/ 0 h 210902"/>
              <a:gd name="connsiteX2" fmla="*/ 240430 w 240430"/>
              <a:gd name="connsiteY2" fmla="*/ 210902 h 210902"/>
              <a:gd name="connsiteX3" fmla="*/ 201600 w 240430"/>
              <a:gd name="connsiteY3" fmla="*/ 210902 h 210902"/>
              <a:gd name="connsiteX4" fmla="*/ 120215 w 240430"/>
              <a:gd name="connsiteY4" fmla="*/ 68122 h 210902"/>
              <a:gd name="connsiteX5" fmla="*/ 38830 w 240430"/>
              <a:gd name="connsiteY5" fmla="*/ 210902 h 210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0430" h="210902">
                <a:moveTo>
                  <a:pt x="0" y="210902"/>
                </a:moveTo>
                <a:lnTo>
                  <a:pt x="120215" y="0"/>
                </a:lnTo>
                <a:lnTo>
                  <a:pt x="240430" y="210902"/>
                </a:lnTo>
                <a:lnTo>
                  <a:pt x="201600" y="210902"/>
                </a:lnTo>
                <a:lnTo>
                  <a:pt x="120215" y="68122"/>
                </a:lnTo>
                <a:lnTo>
                  <a:pt x="38830" y="210902"/>
                </a:lnTo>
                <a:close/>
              </a:path>
            </a:pathLst>
          </a:custGeom>
          <a:solidFill>
            <a:schemeClr val="bg1"/>
          </a:solidFill>
        </p:spPr>
        <p:txBody>
          <a:bodyPr vert="vert270" wrap="square" tIns="0" anchor="ctr">
            <a:noAutofit/>
          </a:bodyPr>
          <a:lstStyle>
            <a:lvl1pPr marL="0" indent="0" algn="ctr">
              <a:buNone/>
              <a:defRPr sz="800">
                <a:solidFill>
                  <a:schemeClr val="accent1">
                    <a:alpha val="60000"/>
                  </a:schemeClr>
                </a:solidFill>
              </a:defRPr>
            </a:lvl1pPr>
          </a:lstStyle>
          <a:p>
            <a:pPr lvl="0"/>
            <a:r>
              <a:rPr lang="nl-NL"/>
              <a:t> </a:t>
            </a:r>
          </a:p>
        </p:txBody>
      </p:sp>
      <p:sp>
        <p:nvSpPr>
          <p:cNvPr id="11" name="Tijdelijke aanduiding voor tekst 10">
            <a:extLst>
              <a:ext uri="{FF2B5EF4-FFF2-40B4-BE49-F238E27FC236}">
                <a16:creationId xmlns:a16="http://schemas.microsoft.com/office/drawing/2014/main" id="{0806D783-A092-3796-FE04-4CDC88B81FE6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 rot="5400000">
            <a:off x="7140200" y="5310844"/>
            <a:ext cx="283326" cy="210902"/>
          </a:xfrm>
          <a:custGeom>
            <a:avLst/>
            <a:gdLst>
              <a:gd name="connsiteX0" fmla="*/ 0 w 240430"/>
              <a:gd name="connsiteY0" fmla="*/ 210902 h 210902"/>
              <a:gd name="connsiteX1" fmla="*/ 120215 w 240430"/>
              <a:gd name="connsiteY1" fmla="*/ 0 h 210902"/>
              <a:gd name="connsiteX2" fmla="*/ 240430 w 240430"/>
              <a:gd name="connsiteY2" fmla="*/ 210902 h 210902"/>
              <a:gd name="connsiteX3" fmla="*/ 201600 w 240430"/>
              <a:gd name="connsiteY3" fmla="*/ 210902 h 210902"/>
              <a:gd name="connsiteX4" fmla="*/ 120215 w 240430"/>
              <a:gd name="connsiteY4" fmla="*/ 68122 h 210902"/>
              <a:gd name="connsiteX5" fmla="*/ 38830 w 240430"/>
              <a:gd name="connsiteY5" fmla="*/ 210902 h 2109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240430" h="210902">
                <a:moveTo>
                  <a:pt x="0" y="210902"/>
                </a:moveTo>
                <a:lnTo>
                  <a:pt x="120215" y="0"/>
                </a:lnTo>
                <a:lnTo>
                  <a:pt x="240430" y="210902"/>
                </a:lnTo>
                <a:lnTo>
                  <a:pt x="201600" y="210902"/>
                </a:lnTo>
                <a:lnTo>
                  <a:pt x="120215" y="68122"/>
                </a:lnTo>
                <a:lnTo>
                  <a:pt x="38830" y="210902"/>
                </a:lnTo>
                <a:close/>
              </a:path>
            </a:pathLst>
          </a:custGeom>
          <a:solidFill>
            <a:schemeClr val="bg1"/>
          </a:solidFill>
        </p:spPr>
        <p:txBody>
          <a:bodyPr vert="vert270" wrap="square" tIns="0" anchor="ctr">
            <a:noAutofit/>
          </a:bodyPr>
          <a:lstStyle>
            <a:lvl1pPr marL="0" indent="0" algn="ctr">
              <a:buNone/>
              <a:defRPr sz="800">
                <a:solidFill>
                  <a:schemeClr val="accent1">
                    <a:alpha val="60000"/>
                  </a:schemeClr>
                </a:solidFill>
              </a:defRPr>
            </a:lvl1pPr>
          </a:lstStyle>
          <a:p>
            <a:pPr lvl="0"/>
            <a:r>
              <a:rPr lang="nl-NL"/>
              <a:t> </a:t>
            </a:r>
          </a:p>
        </p:txBody>
      </p:sp>
      <p:sp>
        <p:nvSpPr>
          <p:cNvPr id="4" name="LOGO VECTOR AWVN">
            <a:extLst>
              <a:ext uri="{FF2B5EF4-FFF2-40B4-BE49-F238E27FC236}">
                <a16:creationId xmlns:a16="http://schemas.microsoft.com/office/drawing/2014/main" id="{A081B156-6612-A9EB-D98C-0B99AACE3D92}"/>
              </a:ext>
            </a:extLst>
          </p:cNvPr>
          <p:cNvSpPr/>
          <p:nvPr userDrawn="1"/>
        </p:nvSpPr>
        <p:spPr>
          <a:xfrm>
            <a:off x="10547557" y="506798"/>
            <a:ext cx="903061" cy="240816"/>
          </a:xfrm>
          <a:custGeom>
            <a:avLst/>
            <a:gdLst>
              <a:gd name="connsiteX0" fmla="*/ 7952602 w 7954834"/>
              <a:gd name="connsiteY0" fmla="*/ 52983 h 2121287"/>
              <a:gd name="connsiteX1" fmla="*/ 7910358 w 7954834"/>
              <a:gd name="connsiteY1" fmla="*/ 0 h 2121287"/>
              <a:gd name="connsiteX2" fmla="*/ 7495476 w 7954834"/>
              <a:gd name="connsiteY2" fmla="*/ 0 h 2121287"/>
              <a:gd name="connsiteX3" fmla="*/ 7434711 w 7954834"/>
              <a:gd name="connsiteY3" fmla="*/ 50326 h 2121287"/>
              <a:gd name="connsiteX4" fmla="*/ 7080595 w 7954834"/>
              <a:gd name="connsiteY4" fmla="*/ 1226159 h 2121287"/>
              <a:gd name="connsiteX5" fmla="*/ 7040933 w 7954834"/>
              <a:gd name="connsiteY5" fmla="*/ 1260582 h 2121287"/>
              <a:gd name="connsiteX6" fmla="*/ 6998689 w 7954834"/>
              <a:gd name="connsiteY6" fmla="*/ 1226159 h 2121287"/>
              <a:gd name="connsiteX7" fmla="*/ 6604985 w 7954834"/>
              <a:gd name="connsiteY7" fmla="*/ 39700 h 2121287"/>
              <a:gd name="connsiteX8" fmla="*/ 6546839 w 7954834"/>
              <a:gd name="connsiteY8" fmla="*/ 0 h 2121287"/>
              <a:gd name="connsiteX9" fmla="*/ 6113473 w 7954834"/>
              <a:gd name="connsiteY9" fmla="*/ 0 h 2121287"/>
              <a:gd name="connsiteX10" fmla="*/ 6055365 w 7954834"/>
              <a:gd name="connsiteY10" fmla="*/ 39700 h 2121287"/>
              <a:gd name="connsiteX11" fmla="*/ 5357721 w 7954834"/>
              <a:gd name="connsiteY11" fmla="*/ 2081588 h 2121287"/>
              <a:gd name="connsiteX12" fmla="*/ 5386795 w 7954834"/>
              <a:gd name="connsiteY12" fmla="*/ 2121288 h 2121287"/>
              <a:gd name="connsiteX13" fmla="*/ 5836025 w 7954834"/>
              <a:gd name="connsiteY13" fmla="*/ 2121288 h 2121287"/>
              <a:gd name="connsiteX14" fmla="*/ 5907380 w 7954834"/>
              <a:gd name="connsiteY14" fmla="*/ 2062992 h 2121287"/>
              <a:gd name="connsiteX15" fmla="*/ 6298464 w 7954834"/>
              <a:gd name="connsiteY15" fmla="*/ 773299 h 2121287"/>
              <a:gd name="connsiteX16" fmla="*/ 6343402 w 7954834"/>
              <a:gd name="connsiteY16" fmla="*/ 730906 h 2121287"/>
              <a:gd name="connsiteX17" fmla="*/ 6385646 w 7954834"/>
              <a:gd name="connsiteY17" fmla="*/ 770643 h 2121287"/>
              <a:gd name="connsiteX18" fmla="*/ 6760865 w 7954834"/>
              <a:gd name="connsiteY18" fmla="*/ 2078857 h 2121287"/>
              <a:gd name="connsiteX19" fmla="*/ 6816355 w 7954834"/>
              <a:gd name="connsiteY19" fmla="*/ 2118594 h 2121287"/>
              <a:gd name="connsiteX20" fmla="*/ 7239169 w 7954834"/>
              <a:gd name="connsiteY20" fmla="*/ 2118594 h 2121287"/>
              <a:gd name="connsiteX21" fmla="*/ 7291965 w 7954834"/>
              <a:gd name="connsiteY21" fmla="*/ 2081551 h 2121287"/>
              <a:gd name="connsiteX22" fmla="*/ 7952602 w 7954834"/>
              <a:gd name="connsiteY22" fmla="*/ 52983 h 2121287"/>
              <a:gd name="connsiteX23" fmla="*/ 1185220 w 7954834"/>
              <a:gd name="connsiteY23" fmla="*/ 1263276 h 2121287"/>
              <a:gd name="connsiteX24" fmla="*/ 1135006 w 7954834"/>
              <a:gd name="connsiteY24" fmla="*/ 1326811 h 2121287"/>
              <a:gd name="connsiteX25" fmla="*/ 799374 w 7954834"/>
              <a:gd name="connsiteY25" fmla="*/ 1326811 h 2121287"/>
              <a:gd name="connsiteX26" fmla="*/ 746504 w 7954834"/>
              <a:gd name="connsiteY26" fmla="*/ 1279179 h 2121287"/>
              <a:gd name="connsiteX27" fmla="*/ 749161 w 7954834"/>
              <a:gd name="connsiteY27" fmla="*/ 1263276 h 2121287"/>
              <a:gd name="connsiteX28" fmla="*/ 920905 w 7954834"/>
              <a:gd name="connsiteY28" fmla="*/ 685930 h 2121287"/>
              <a:gd name="connsiteX29" fmla="*/ 968500 w 7954834"/>
              <a:gd name="connsiteY29" fmla="*/ 646193 h 2121287"/>
              <a:gd name="connsiteX30" fmla="*/ 1013401 w 7954834"/>
              <a:gd name="connsiteY30" fmla="*/ 685930 h 2121287"/>
              <a:gd name="connsiteX31" fmla="*/ 1185220 w 7954834"/>
              <a:gd name="connsiteY31" fmla="*/ 1263276 h 2121287"/>
              <a:gd name="connsiteX32" fmla="*/ 1930383 w 7954834"/>
              <a:gd name="connsiteY32" fmla="*/ 2052403 h 2121287"/>
              <a:gd name="connsiteX33" fmla="*/ 1245986 w 7954834"/>
              <a:gd name="connsiteY33" fmla="*/ 45013 h 2121287"/>
              <a:gd name="connsiteX34" fmla="*/ 1185220 w 7954834"/>
              <a:gd name="connsiteY34" fmla="*/ 0 h 2121287"/>
              <a:gd name="connsiteX35" fmla="*/ 751855 w 7954834"/>
              <a:gd name="connsiteY35" fmla="*/ 0 h 2121287"/>
              <a:gd name="connsiteX36" fmla="*/ 691089 w 7954834"/>
              <a:gd name="connsiteY36" fmla="*/ 45013 h 2121287"/>
              <a:gd name="connsiteX37" fmla="*/ 3998 w 7954834"/>
              <a:gd name="connsiteY37" fmla="*/ 2052403 h 2121287"/>
              <a:gd name="connsiteX38" fmla="*/ 43660 w 7954834"/>
              <a:gd name="connsiteY38" fmla="*/ 2118631 h 2121287"/>
              <a:gd name="connsiteX39" fmla="*/ 455885 w 7954834"/>
              <a:gd name="connsiteY39" fmla="*/ 2118631 h 2121287"/>
              <a:gd name="connsiteX40" fmla="*/ 514031 w 7954834"/>
              <a:gd name="connsiteY40" fmla="*/ 2068343 h 2121287"/>
              <a:gd name="connsiteX41" fmla="*/ 593318 w 7954834"/>
              <a:gd name="connsiteY41" fmla="*/ 1811437 h 2121287"/>
              <a:gd name="connsiteX42" fmla="*/ 728095 w 7954834"/>
              <a:gd name="connsiteY42" fmla="*/ 1718717 h 2121287"/>
              <a:gd name="connsiteX43" fmla="*/ 1206398 w 7954834"/>
              <a:gd name="connsiteY43" fmla="*/ 1718717 h 2121287"/>
              <a:gd name="connsiteX44" fmla="*/ 1341175 w 7954834"/>
              <a:gd name="connsiteY44" fmla="*/ 1811437 h 2121287"/>
              <a:gd name="connsiteX45" fmla="*/ 1420462 w 7954834"/>
              <a:gd name="connsiteY45" fmla="*/ 2070962 h 2121287"/>
              <a:gd name="connsiteX46" fmla="*/ 1478608 w 7954834"/>
              <a:gd name="connsiteY46" fmla="*/ 2118631 h 2121287"/>
              <a:gd name="connsiteX47" fmla="*/ 1890833 w 7954834"/>
              <a:gd name="connsiteY47" fmla="*/ 2118631 h 2121287"/>
              <a:gd name="connsiteX48" fmla="*/ 1930383 w 7954834"/>
              <a:gd name="connsiteY48" fmla="*/ 2052403 h 2121287"/>
              <a:gd name="connsiteX49" fmla="*/ 5701248 w 7954834"/>
              <a:gd name="connsiteY49" fmla="*/ 0 h 2121287"/>
              <a:gd name="connsiteX50" fmla="*/ 5259950 w 7954834"/>
              <a:gd name="connsiteY50" fmla="*/ 0 h 2121287"/>
              <a:gd name="connsiteX51" fmla="*/ 5207080 w 7954834"/>
              <a:gd name="connsiteY51" fmla="*/ 37080 h 2121287"/>
              <a:gd name="connsiteX52" fmla="*/ 4842412 w 7954834"/>
              <a:gd name="connsiteY52" fmla="*/ 1223502 h 2121287"/>
              <a:gd name="connsiteX53" fmla="*/ 4797474 w 7954834"/>
              <a:gd name="connsiteY53" fmla="*/ 1263239 h 2121287"/>
              <a:gd name="connsiteX54" fmla="*/ 4755193 w 7954834"/>
              <a:gd name="connsiteY54" fmla="*/ 1231434 h 2121287"/>
              <a:gd name="connsiteX55" fmla="*/ 4583410 w 7954834"/>
              <a:gd name="connsiteY55" fmla="*/ 781232 h 2121287"/>
              <a:gd name="connsiteX56" fmla="*/ 4533234 w 7954834"/>
              <a:gd name="connsiteY56" fmla="*/ 741495 h 2121287"/>
              <a:gd name="connsiteX57" fmla="*/ 4480364 w 7954834"/>
              <a:gd name="connsiteY57" fmla="*/ 778575 h 2121287"/>
              <a:gd name="connsiteX58" fmla="*/ 4337655 w 7954834"/>
              <a:gd name="connsiteY58" fmla="*/ 1207600 h 2121287"/>
              <a:gd name="connsiteX59" fmla="*/ 4324484 w 7954834"/>
              <a:gd name="connsiteY59" fmla="*/ 1287036 h 2121287"/>
              <a:gd name="connsiteX60" fmla="*/ 4332379 w 7954834"/>
              <a:gd name="connsiteY60" fmla="*/ 1345332 h 2121287"/>
              <a:gd name="connsiteX61" fmla="*/ 4549062 w 7954834"/>
              <a:gd name="connsiteY61" fmla="*/ 2078895 h 2121287"/>
              <a:gd name="connsiteX62" fmla="*/ 4604588 w 7954834"/>
              <a:gd name="connsiteY62" fmla="*/ 2118631 h 2121287"/>
              <a:gd name="connsiteX63" fmla="*/ 5006225 w 7954834"/>
              <a:gd name="connsiteY63" fmla="*/ 2118631 h 2121287"/>
              <a:gd name="connsiteX64" fmla="*/ 5059095 w 7954834"/>
              <a:gd name="connsiteY64" fmla="*/ 2078895 h 2121287"/>
              <a:gd name="connsiteX65" fmla="*/ 5738179 w 7954834"/>
              <a:gd name="connsiteY65" fmla="*/ 52945 h 2121287"/>
              <a:gd name="connsiteX66" fmla="*/ 5701248 w 7954834"/>
              <a:gd name="connsiteY66" fmla="*/ 0 h 2121287"/>
              <a:gd name="connsiteX67" fmla="*/ 4504161 w 7954834"/>
              <a:gd name="connsiteY67" fmla="*/ 52983 h 2121287"/>
              <a:gd name="connsiteX68" fmla="*/ 4459261 w 7954834"/>
              <a:gd name="connsiteY68" fmla="*/ 0 h 2121287"/>
              <a:gd name="connsiteX69" fmla="*/ 4036446 w 7954834"/>
              <a:gd name="connsiteY69" fmla="*/ 0 h 2121287"/>
              <a:gd name="connsiteX70" fmla="*/ 3975681 w 7954834"/>
              <a:gd name="connsiteY70" fmla="*/ 42356 h 2121287"/>
              <a:gd name="connsiteX71" fmla="*/ 3621602 w 7954834"/>
              <a:gd name="connsiteY71" fmla="*/ 1218189 h 2121287"/>
              <a:gd name="connsiteX72" fmla="*/ 3568769 w 7954834"/>
              <a:gd name="connsiteY72" fmla="*/ 1257926 h 2121287"/>
              <a:gd name="connsiteX73" fmla="*/ 3513279 w 7954834"/>
              <a:gd name="connsiteY73" fmla="*/ 1218189 h 2121287"/>
              <a:gd name="connsiteX74" fmla="*/ 3204064 w 7954834"/>
              <a:gd name="connsiteY74" fmla="*/ 463486 h 2121287"/>
              <a:gd name="connsiteX75" fmla="*/ 3034938 w 7954834"/>
              <a:gd name="connsiteY75" fmla="*/ 357558 h 2121287"/>
              <a:gd name="connsiteX76" fmla="*/ 2871126 w 7954834"/>
              <a:gd name="connsiteY76" fmla="*/ 460829 h 2121287"/>
              <a:gd name="connsiteX77" fmla="*/ 2569880 w 7954834"/>
              <a:gd name="connsiteY77" fmla="*/ 1202324 h 2121287"/>
              <a:gd name="connsiteX78" fmla="*/ 2509077 w 7954834"/>
              <a:gd name="connsiteY78" fmla="*/ 1255307 h 2121287"/>
              <a:gd name="connsiteX79" fmla="*/ 2453625 w 7954834"/>
              <a:gd name="connsiteY79" fmla="*/ 1202324 h 2121287"/>
              <a:gd name="connsiteX80" fmla="*/ 2102166 w 7954834"/>
              <a:gd name="connsiteY80" fmla="*/ 39700 h 2121287"/>
              <a:gd name="connsiteX81" fmla="*/ 2044057 w 7954834"/>
              <a:gd name="connsiteY81" fmla="*/ 0 h 2121287"/>
              <a:gd name="connsiteX82" fmla="*/ 1613310 w 7954834"/>
              <a:gd name="connsiteY82" fmla="*/ 0 h 2121287"/>
              <a:gd name="connsiteX83" fmla="*/ 1571066 w 7954834"/>
              <a:gd name="connsiteY83" fmla="*/ 58258 h 2121287"/>
              <a:gd name="connsiteX84" fmla="*/ 2244912 w 7954834"/>
              <a:gd name="connsiteY84" fmla="*/ 2078895 h 2121287"/>
              <a:gd name="connsiteX85" fmla="*/ 2297745 w 7954834"/>
              <a:gd name="connsiteY85" fmla="*/ 2118631 h 2121287"/>
              <a:gd name="connsiteX86" fmla="*/ 2691448 w 7954834"/>
              <a:gd name="connsiteY86" fmla="*/ 2118631 h 2121287"/>
              <a:gd name="connsiteX87" fmla="*/ 2746938 w 7954834"/>
              <a:gd name="connsiteY87" fmla="*/ 2078895 h 2121287"/>
              <a:gd name="connsiteX88" fmla="*/ 2976867 w 7954834"/>
              <a:gd name="connsiteY88" fmla="*/ 1308252 h 2121287"/>
              <a:gd name="connsiteX89" fmla="*/ 3040289 w 7954834"/>
              <a:gd name="connsiteY89" fmla="*/ 1255269 h 2121287"/>
              <a:gd name="connsiteX90" fmla="*/ 3101054 w 7954834"/>
              <a:gd name="connsiteY90" fmla="*/ 1308252 h 2121287"/>
              <a:gd name="connsiteX91" fmla="*/ 3330945 w 7954834"/>
              <a:gd name="connsiteY91" fmla="*/ 2078895 h 2121287"/>
              <a:gd name="connsiteX92" fmla="*/ 3386435 w 7954834"/>
              <a:gd name="connsiteY92" fmla="*/ 2118631 h 2121287"/>
              <a:gd name="connsiteX93" fmla="*/ 3774900 w 7954834"/>
              <a:gd name="connsiteY93" fmla="*/ 2118631 h 2121287"/>
              <a:gd name="connsiteX94" fmla="*/ 3827733 w 7954834"/>
              <a:gd name="connsiteY94" fmla="*/ 2078895 h 2121287"/>
              <a:gd name="connsiteX95" fmla="*/ 4504161 w 7954834"/>
              <a:gd name="connsiteY95" fmla="*/ 52983 h 21212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</a:cxnLst>
            <a:rect l="l" t="t" r="r" b="b"/>
            <a:pathLst>
              <a:path w="7954834" h="2121287">
                <a:moveTo>
                  <a:pt x="7952602" y="52983"/>
                </a:moveTo>
                <a:cubicBezTo>
                  <a:pt x="7960572" y="29148"/>
                  <a:pt x="7947364" y="0"/>
                  <a:pt x="7910358" y="0"/>
                </a:cubicBezTo>
                <a:lnTo>
                  <a:pt x="7495476" y="0"/>
                </a:lnTo>
                <a:cubicBezTo>
                  <a:pt x="7463709" y="0"/>
                  <a:pt x="7445225" y="13246"/>
                  <a:pt x="7434711" y="50326"/>
                </a:cubicBezTo>
                <a:lnTo>
                  <a:pt x="7080595" y="1226159"/>
                </a:lnTo>
                <a:cubicBezTo>
                  <a:pt x="7072700" y="1252650"/>
                  <a:pt x="7056835" y="1260582"/>
                  <a:pt x="7040933" y="1260582"/>
                </a:cubicBezTo>
                <a:cubicBezTo>
                  <a:pt x="7025105" y="1260582"/>
                  <a:pt x="7009240" y="1252650"/>
                  <a:pt x="6998689" y="1226159"/>
                </a:cubicBezTo>
                <a:lnTo>
                  <a:pt x="6604985" y="39700"/>
                </a:lnTo>
                <a:cubicBezTo>
                  <a:pt x="6597053" y="13208"/>
                  <a:pt x="6581151" y="0"/>
                  <a:pt x="6546839" y="0"/>
                </a:cubicBezTo>
                <a:lnTo>
                  <a:pt x="6113473" y="0"/>
                </a:lnTo>
                <a:cubicBezTo>
                  <a:pt x="6081781" y="0"/>
                  <a:pt x="6063297" y="15865"/>
                  <a:pt x="6055365" y="39700"/>
                </a:cubicBezTo>
                <a:lnTo>
                  <a:pt x="5357721" y="2081588"/>
                </a:lnTo>
                <a:cubicBezTo>
                  <a:pt x="5352445" y="2097453"/>
                  <a:pt x="5363035" y="2121288"/>
                  <a:pt x="5386795" y="2121288"/>
                </a:cubicBezTo>
                <a:lnTo>
                  <a:pt x="5836025" y="2121288"/>
                </a:lnTo>
                <a:cubicBezTo>
                  <a:pt x="5867755" y="2121288"/>
                  <a:pt x="5896790" y="2097453"/>
                  <a:pt x="5907380" y="2062992"/>
                </a:cubicBezTo>
                <a:lnTo>
                  <a:pt x="6298464" y="773299"/>
                </a:lnTo>
                <a:cubicBezTo>
                  <a:pt x="6306396" y="744151"/>
                  <a:pt x="6324918" y="730906"/>
                  <a:pt x="6343402" y="730906"/>
                </a:cubicBezTo>
                <a:cubicBezTo>
                  <a:pt x="6359230" y="730906"/>
                  <a:pt x="6377713" y="744151"/>
                  <a:pt x="6385646" y="770643"/>
                </a:cubicBezTo>
                <a:lnTo>
                  <a:pt x="6760865" y="2078857"/>
                </a:lnTo>
                <a:cubicBezTo>
                  <a:pt x="6768760" y="2102692"/>
                  <a:pt x="6787282" y="2118594"/>
                  <a:pt x="6816355" y="2118594"/>
                </a:cubicBezTo>
                <a:lnTo>
                  <a:pt x="7239169" y="2118594"/>
                </a:lnTo>
                <a:cubicBezTo>
                  <a:pt x="7268242" y="2118594"/>
                  <a:pt x="7284107" y="2102692"/>
                  <a:pt x="7291965" y="2081551"/>
                </a:cubicBezTo>
                <a:lnTo>
                  <a:pt x="7952602" y="52983"/>
                </a:lnTo>
                <a:close/>
                <a:moveTo>
                  <a:pt x="1185220" y="1263276"/>
                </a:moveTo>
                <a:cubicBezTo>
                  <a:pt x="1195772" y="1300319"/>
                  <a:pt x="1166699" y="1326811"/>
                  <a:pt x="1135006" y="1326811"/>
                </a:cubicBezTo>
                <a:lnTo>
                  <a:pt x="799374" y="1326811"/>
                </a:lnTo>
                <a:cubicBezTo>
                  <a:pt x="770339" y="1326811"/>
                  <a:pt x="746504" y="1308252"/>
                  <a:pt x="746504" y="1279179"/>
                </a:cubicBezTo>
                <a:cubicBezTo>
                  <a:pt x="746504" y="1273865"/>
                  <a:pt x="746504" y="1268590"/>
                  <a:pt x="749161" y="1263276"/>
                </a:cubicBezTo>
                <a:lnTo>
                  <a:pt x="920905" y="685930"/>
                </a:lnTo>
                <a:cubicBezTo>
                  <a:pt x="931494" y="654163"/>
                  <a:pt x="947359" y="646193"/>
                  <a:pt x="968500" y="646193"/>
                </a:cubicBezTo>
                <a:cubicBezTo>
                  <a:pt x="989603" y="646193"/>
                  <a:pt x="1002812" y="654126"/>
                  <a:pt x="1013401" y="685930"/>
                </a:cubicBezTo>
                <a:lnTo>
                  <a:pt x="1185220" y="1263276"/>
                </a:lnTo>
                <a:close/>
                <a:moveTo>
                  <a:pt x="1930383" y="2052403"/>
                </a:moveTo>
                <a:lnTo>
                  <a:pt x="1245986" y="45013"/>
                </a:lnTo>
                <a:cubicBezTo>
                  <a:pt x="1235397" y="15902"/>
                  <a:pt x="1219532" y="0"/>
                  <a:pt x="1185220" y="0"/>
                </a:cubicBezTo>
                <a:lnTo>
                  <a:pt x="751855" y="0"/>
                </a:lnTo>
                <a:cubicBezTo>
                  <a:pt x="717506" y="0"/>
                  <a:pt x="701641" y="15865"/>
                  <a:pt x="691089" y="45013"/>
                </a:cubicBezTo>
                <a:lnTo>
                  <a:pt x="3998" y="2052403"/>
                </a:lnTo>
                <a:cubicBezTo>
                  <a:pt x="-9211" y="2089521"/>
                  <a:pt x="11930" y="2118631"/>
                  <a:pt x="43660" y="2118631"/>
                </a:cubicBezTo>
                <a:lnTo>
                  <a:pt x="455885" y="2118631"/>
                </a:lnTo>
                <a:cubicBezTo>
                  <a:pt x="484958" y="2118631"/>
                  <a:pt x="503442" y="2102729"/>
                  <a:pt x="514031" y="2068343"/>
                </a:cubicBezTo>
                <a:lnTo>
                  <a:pt x="593318" y="1811437"/>
                </a:lnTo>
                <a:cubicBezTo>
                  <a:pt x="614459" y="1742589"/>
                  <a:pt x="648808" y="1718717"/>
                  <a:pt x="728095" y="1718717"/>
                </a:cubicBezTo>
                <a:lnTo>
                  <a:pt x="1206398" y="1718717"/>
                </a:lnTo>
                <a:cubicBezTo>
                  <a:pt x="1285685" y="1718717"/>
                  <a:pt x="1320034" y="1742552"/>
                  <a:pt x="1341175" y="1811437"/>
                </a:cubicBezTo>
                <a:lnTo>
                  <a:pt x="1420462" y="2070962"/>
                </a:lnTo>
                <a:cubicBezTo>
                  <a:pt x="1431051" y="2102729"/>
                  <a:pt x="1449535" y="2118631"/>
                  <a:pt x="1478608" y="2118631"/>
                </a:cubicBezTo>
                <a:lnTo>
                  <a:pt x="1890833" y="2118631"/>
                </a:lnTo>
                <a:cubicBezTo>
                  <a:pt x="1925107" y="2118631"/>
                  <a:pt x="1943591" y="2089521"/>
                  <a:pt x="1930383" y="2052403"/>
                </a:cubicBezTo>
                <a:close/>
                <a:moveTo>
                  <a:pt x="5701248" y="0"/>
                </a:moveTo>
                <a:lnTo>
                  <a:pt x="5259950" y="0"/>
                </a:lnTo>
                <a:cubicBezTo>
                  <a:pt x="5230877" y="0"/>
                  <a:pt x="5212393" y="15865"/>
                  <a:pt x="5207080" y="37080"/>
                </a:cubicBezTo>
                <a:lnTo>
                  <a:pt x="4842412" y="1223502"/>
                </a:lnTo>
                <a:cubicBezTo>
                  <a:pt x="4834517" y="1249993"/>
                  <a:pt x="4815958" y="1263239"/>
                  <a:pt x="4797474" y="1263239"/>
                </a:cubicBezTo>
                <a:cubicBezTo>
                  <a:pt x="4778990" y="1263239"/>
                  <a:pt x="4763125" y="1252613"/>
                  <a:pt x="4755193" y="1231434"/>
                </a:cubicBezTo>
                <a:lnTo>
                  <a:pt x="4583410" y="781232"/>
                </a:lnTo>
                <a:cubicBezTo>
                  <a:pt x="4572859" y="752084"/>
                  <a:pt x="4556994" y="741495"/>
                  <a:pt x="4533234" y="741495"/>
                </a:cubicBezTo>
                <a:cubicBezTo>
                  <a:pt x="4509437" y="741495"/>
                  <a:pt x="4490953" y="752084"/>
                  <a:pt x="4480364" y="778575"/>
                </a:cubicBezTo>
                <a:lnTo>
                  <a:pt x="4337655" y="1207600"/>
                </a:lnTo>
                <a:cubicBezTo>
                  <a:pt x="4329760" y="1234091"/>
                  <a:pt x="4324484" y="1260582"/>
                  <a:pt x="4324484" y="1287036"/>
                </a:cubicBezTo>
                <a:cubicBezTo>
                  <a:pt x="4324484" y="1308214"/>
                  <a:pt x="4327103" y="1329430"/>
                  <a:pt x="4332379" y="1345332"/>
                </a:cubicBezTo>
                <a:lnTo>
                  <a:pt x="4549062" y="2078895"/>
                </a:lnTo>
                <a:cubicBezTo>
                  <a:pt x="4556994" y="2102729"/>
                  <a:pt x="4575515" y="2118631"/>
                  <a:pt x="4604588" y="2118631"/>
                </a:cubicBezTo>
                <a:lnTo>
                  <a:pt x="5006225" y="2118631"/>
                </a:lnTo>
                <a:cubicBezTo>
                  <a:pt x="5035297" y="2118631"/>
                  <a:pt x="5051163" y="2102729"/>
                  <a:pt x="5059095" y="2078895"/>
                </a:cubicBezTo>
                <a:lnTo>
                  <a:pt x="5738179" y="52945"/>
                </a:lnTo>
                <a:cubicBezTo>
                  <a:pt x="5746149" y="29148"/>
                  <a:pt x="5738217" y="0"/>
                  <a:pt x="5701248" y="0"/>
                </a:cubicBezTo>
                <a:close/>
                <a:moveTo>
                  <a:pt x="4504161" y="52983"/>
                </a:moveTo>
                <a:cubicBezTo>
                  <a:pt x="4512093" y="29148"/>
                  <a:pt x="4498923" y="0"/>
                  <a:pt x="4459261" y="0"/>
                </a:cubicBezTo>
                <a:lnTo>
                  <a:pt x="4036446" y="0"/>
                </a:lnTo>
                <a:cubicBezTo>
                  <a:pt x="4002135" y="0"/>
                  <a:pt x="3983613" y="13246"/>
                  <a:pt x="3975681" y="42356"/>
                </a:cubicBezTo>
                <a:lnTo>
                  <a:pt x="3621602" y="1218189"/>
                </a:lnTo>
                <a:cubicBezTo>
                  <a:pt x="3613670" y="1247299"/>
                  <a:pt x="3592529" y="1257926"/>
                  <a:pt x="3568769" y="1257926"/>
                </a:cubicBezTo>
                <a:cubicBezTo>
                  <a:pt x="3547591" y="1257926"/>
                  <a:pt x="3526487" y="1247337"/>
                  <a:pt x="3513279" y="1218189"/>
                </a:cubicBezTo>
                <a:lnTo>
                  <a:pt x="3204064" y="463486"/>
                </a:lnTo>
                <a:cubicBezTo>
                  <a:pt x="3175028" y="391982"/>
                  <a:pt x="3111569" y="357558"/>
                  <a:pt x="3034938" y="357558"/>
                </a:cubicBezTo>
                <a:cubicBezTo>
                  <a:pt x="2960927" y="357558"/>
                  <a:pt x="2897505" y="391982"/>
                  <a:pt x="2871126" y="460829"/>
                </a:cubicBezTo>
                <a:lnTo>
                  <a:pt x="2569880" y="1202324"/>
                </a:lnTo>
                <a:cubicBezTo>
                  <a:pt x="2556634" y="1239404"/>
                  <a:pt x="2532912" y="1255307"/>
                  <a:pt x="2509077" y="1255307"/>
                </a:cubicBezTo>
                <a:cubicBezTo>
                  <a:pt x="2485280" y="1255307"/>
                  <a:pt x="2464177" y="1239442"/>
                  <a:pt x="2453625" y="1202324"/>
                </a:cubicBezTo>
                <a:lnTo>
                  <a:pt x="2102166" y="39700"/>
                </a:lnTo>
                <a:cubicBezTo>
                  <a:pt x="2094233" y="13208"/>
                  <a:pt x="2075712" y="0"/>
                  <a:pt x="2044057" y="0"/>
                </a:cubicBezTo>
                <a:lnTo>
                  <a:pt x="1613310" y="0"/>
                </a:lnTo>
                <a:cubicBezTo>
                  <a:pt x="1581618" y="0"/>
                  <a:pt x="1560440" y="26491"/>
                  <a:pt x="1571066" y="58258"/>
                </a:cubicBezTo>
                <a:lnTo>
                  <a:pt x="2244912" y="2078895"/>
                </a:lnTo>
                <a:cubicBezTo>
                  <a:pt x="2252845" y="2102729"/>
                  <a:pt x="2271329" y="2118631"/>
                  <a:pt x="2297745" y="2118631"/>
                </a:cubicBezTo>
                <a:lnTo>
                  <a:pt x="2691448" y="2118631"/>
                </a:lnTo>
                <a:cubicBezTo>
                  <a:pt x="2720522" y="2118631"/>
                  <a:pt x="2739006" y="2102729"/>
                  <a:pt x="2746938" y="2078895"/>
                </a:cubicBezTo>
                <a:lnTo>
                  <a:pt x="2976867" y="1308252"/>
                </a:lnTo>
                <a:cubicBezTo>
                  <a:pt x="2987418" y="1271171"/>
                  <a:pt x="3008597" y="1255269"/>
                  <a:pt x="3040289" y="1255269"/>
                </a:cubicBezTo>
                <a:cubicBezTo>
                  <a:pt x="3069325" y="1255269"/>
                  <a:pt x="3090503" y="1271171"/>
                  <a:pt x="3101054" y="1308252"/>
                </a:cubicBezTo>
                <a:lnTo>
                  <a:pt x="3330945" y="2078895"/>
                </a:lnTo>
                <a:cubicBezTo>
                  <a:pt x="3338878" y="2102729"/>
                  <a:pt x="3357362" y="2118631"/>
                  <a:pt x="3386435" y="2118631"/>
                </a:cubicBezTo>
                <a:lnTo>
                  <a:pt x="3774900" y="2118631"/>
                </a:lnTo>
                <a:cubicBezTo>
                  <a:pt x="3801317" y="2118631"/>
                  <a:pt x="3819801" y="2102729"/>
                  <a:pt x="3827733" y="2078895"/>
                </a:cubicBezTo>
                <a:lnTo>
                  <a:pt x="4504161" y="52983"/>
                </a:lnTo>
                <a:close/>
              </a:path>
            </a:pathLst>
          </a:custGeom>
          <a:solidFill>
            <a:schemeClr val="bg1"/>
          </a:solidFill>
          <a:ln w="37389" cap="flat">
            <a:noFill/>
            <a:prstDash val="solid"/>
            <a:miter/>
          </a:ln>
        </p:spPr>
        <p:txBody>
          <a:bodyPr rtlCol="0" anchor="ctr"/>
          <a:lstStyle/>
          <a:p>
            <a:endParaRPr lang="nl-NL"/>
          </a:p>
        </p:txBody>
      </p:sp>
      <p:sp>
        <p:nvSpPr>
          <p:cNvPr id="46" name="Rechthoekige driehoek 45">
            <a:extLst>
              <a:ext uri="{FF2B5EF4-FFF2-40B4-BE49-F238E27FC236}">
                <a16:creationId xmlns:a16="http://schemas.microsoft.com/office/drawing/2014/main" id="{CB6AE2AC-80B5-D688-7D23-774AA81C9667}"/>
              </a:ext>
            </a:extLst>
          </p:cNvPr>
          <p:cNvSpPr/>
          <p:nvPr userDrawn="1"/>
        </p:nvSpPr>
        <p:spPr>
          <a:xfrm rot="10800000" flipV="1">
            <a:off x="11443200" y="4683600"/>
            <a:ext cx="748800" cy="2174400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pPr algn="ctr"/>
            <a:endParaRPr lang="nl-NL" sz="3200">
              <a:latin typeface="+mj-lt"/>
            </a:endParaRPr>
          </a:p>
        </p:txBody>
      </p:sp>
      <p:sp>
        <p:nvSpPr>
          <p:cNvPr id="41" name="Tijdelijke aanduiding voor afbeelding 40">
            <a:extLst>
              <a:ext uri="{FF2B5EF4-FFF2-40B4-BE49-F238E27FC236}">
                <a16:creationId xmlns:a16="http://schemas.microsoft.com/office/drawing/2014/main" id="{308629EA-75ED-2B03-80FE-75CCF1EF8FDE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7776922" y="1"/>
            <a:ext cx="4415079" cy="6858000"/>
          </a:xfrm>
          <a:custGeom>
            <a:avLst/>
            <a:gdLst>
              <a:gd name="connsiteX0" fmla="*/ 2359973 w 4415079"/>
              <a:gd name="connsiteY0" fmla="*/ 0 h 6858000"/>
              <a:gd name="connsiteX1" fmla="*/ 4415079 w 4415079"/>
              <a:gd name="connsiteY1" fmla="*/ 0 h 6858000"/>
              <a:gd name="connsiteX2" fmla="*/ 4415079 w 4415079"/>
              <a:gd name="connsiteY2" fmla="*/ 4714705 h 6858000"/>
              <a:gd name="connsiteX3" fmla="*/ 3677528 w 4415079"/>
              <a:gd name="connsiteY3" fmla="*/ 6858000 h 6858000"/>
              <a:gd name="connsiteX4" fmla="*/ 0 w 4415079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15079" h="6858000">
                <a:moveTo>
                  <a:pt x="2359973" y="0"/>
                </a:moveTo>
                <a:lnTo>
                  <a:pt x="4415079" y="0"/>
                </a:lnTo>
                <a:lnTo>
                  <a:pt x="4415079" y="4714705"/>
                </a:lnTo>
                <a:lnTo>
                  <a:pt x="367752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noProof="0"/>
              <a:t>Afbeelding</a:t>
            </a:r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973DED00-6486-CFC1-87F5-4BECD4C5352F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1028701" y="1928741"/>
            <a:ext cx="6552000" cy="7200"/>
          </a:xfrm>
          <a:prstGeom prst="rect">
            <a:avLst/>
          </a:pr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800">
                <a:solidFill>
                  <a:schemeClr val="accent1">
                    <a:alpha val="60000"/>
                  </a:schemeClr>
                </a:solidFill>
              </a:defRPr>
            </a:lvl1pPr>
          </a:lstStyle>
          <a:p>
            <a:pPr lvl="0"/>
            <a:r>
              <a:rPr lang="nl-NL"/>
              <a:t> 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6C62518C-EAED-2FBF-2FD8-E4DD42656349}"/>
              </a:ext>
            </a:extLst>
          </p:cNvPr>
          <p:cNvSpPr>
            <a:spLocks noGrp="1"/>
          </p:cNvSpPr>
          <p:nvPr>
            <p:ph type="dt" sz="half" idx="24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5923BF91-FC76-4FF0-BEB0-E7FDE95E5BB5}" type="datetime1">
              <a:rPr lang="nl-NL" smtClean="0"/>
              <a:pPr/>
              <a:t>15-12-2025</a:t>
            </a:fld>
            <a:endParaRPr lang="nl-NL"/>
          </a:p>
        </p:txBody>
      </p:sp>
      <p:sp>
        <p:nvSpPr>
          <p:cNvPr id="19" name="Footer Placeholder 18">
            <a:extLst>
              <a:ext uri="{FF2B5EF4-FFF2-40B4-BE49-F238E27FC236}">
                <a16:creationId xmlns:a16="http://schemas.microsoft.com/office/drawing/2014/main" id="{B6E5470D-E75D-195D-B23F-F9B79FC75CC4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>
          <a:solidFill>
            <a:schemeClr val="bg2"/>
          </a:solidFill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nl-NL"/>
              <a:t>Naam van de spreker</a:t>
            </a:r>
          </a:p>
        </p:txBody>
      </p:sp>
      <p:sp>
        <p:nvSpPr>
          <p:cNvPr id="20" name="Slide Number Placeholder 19">
            <a:extLst>
              <a:ext uri="{FF2B5EF4-FFF2-40B4-BE49-F238E27FC236}">
                <a16:creationId xmlns:a16="http://schemas.microsoft.com/office/drawing/2014/main" id="{11748246-4237-CBE8-2F22-3C082A9AE1E1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>
            <a:lvl1pPr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3EE1B8E6-F55C-4747-87B1-31D6918D6AA3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16" name="Text Placeholder 12">
            <a:extLst>
              <a:ext uri="{FF2B5EF4-FFF2-40B4-BE49-F238E27FC236}">
                <a16:creationId xmlns:a16="http://schemas.microsoft.com/office/drawing/2014/main" id="{BAE70250-4BD7-2B82-36D6-55D46D3F42CE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1028701" y="2702953"/>
            <a:ext cx="6552000" cy="7200"/>
          </a:xfrm>
          <a:prstGeom prst="rect">
            <a:avLst/>
          </a:pr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800">
                <a:solidFill>
                  <a:schemeClr val="accent1">
                    <a:alpha val="60000"/>
                  </a:schemeClr>
                </a:solidFill>
              </a:defRPr>
            </a:lvl1pPr>
          </a:lstStyle>
          <a:p>
            <a:pPr lvl="0"/>
            <a:r>
              <a:rPr lang="nl-NL"/>
              <a:t> </a:t>
            </a:r>
          </a:p>
        </p:txBody>
      </p:sp>
      <p:sp>
        <p:nvSpPr>
          <p:cNvPr id="21" name="Text Placeholder 12">
            <a:extLst>
              <a:ext uri="{FF2B5EF4-FFF2-40B4-BE49-F238E27FC236}">
                <a16:creationId xmlns:a16="http://schemas.microsoft.com/office/drawing/2014/main" id="{82D9E793-055C-8771-91C6-80CBFC90DD36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1028701" y="3477165"/>
            <a:ext cx="6552000" cy="7200"/>
          </a:xfrm>
          <a:prstGeom prst="rect">
            <a:avLst/>
          </a:pr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800">
                <a:solidFill>
                  <a:schemeClr val="accent1">
                    <a:alpha val="60000"/>
                  </a:schemeClr>
                </a:solidFill>
              </a:defRPr>
            </a:lvl1pPr>
          </a:lstStyle>
          <a:p>
            <a:pPr lvl="0"/>
            <a:r>
              <a:rPr lang="nl-NL"/>
              <a:t> </a:t>
            </a:r>
          </a:p>
        </p:txBody>
      </p:sp>
      <p:sp>
        <p:nvSpPr>
          <p:cNvPr id="23" name="Text Placeholder 12">
            <a:extLst>
              <a:ext uri="{FF2B5EF4-FFF2-40B4-BE49-F238E27FC236}">
                <a16:creationId xmlns:a16="http://schemas.microsoft.com/office/drawing/2014/main" id="{67A6CA71-07FE-4200-5BFF-513FA47171DC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1028701" y="4251377"/>
            <a:ext cx="6552000" cy="7200"/>
          </a:xfrm>
          <a:prstGeom prst="rect">
            <a:avLst/>
          </a:pr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800">
                <a:solidFill>
                  <a:schemeClr val="accent1">
                    <a:alpha val="60000"/>
                  </a:schemeClr>
                </a:solidFill>
              </a:defRPr>
            </a:lvl1pPr>
          </a:lstStyle>
          <a:p>
            <a:pPr lvl="0"/>
            <a:r>
              <a:rPr lang="nl-NL"/>
              <a:t> </a:t>
            </a:r>
          </a:p>
        </p:txBody>
      </p:sp>
      <p:sp>
        <p:nvSpPr>
          <p:cNvPr id="25" name="Text Placeholder 12">
            <a:extLst>
              <a:ext uri="{FF2B5EF4-FFF2-40B4-BE49-F238E27FC236}">
                <a16:creationId xmlns:a16="http://schemas.microsoft.com/office/drawing/2014/main" id="{281385EB-1E25-4F1B-F648-7FE2562927C0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1028701" y="5025589"/>
            <a:ext cx="6552000" cy="7200"/>
          </a:xfrm>
          <a:prstGeom prst="rect">
            <a:avLst/>
          </a:pr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800">
                <a:solidFill>
                  <a:schemeClr val="accent1">
                    <a:alpha val="60000"/>
                  </a:schemeClr>
                </a:solidFill>
              </a:defRPr>
            </a:lvl1pPr>
          </a:lstStyle>
          <a:p>
            <a:pPr lvl="0"/>
            <a:r>
              <a:rPr lang="nl-NL"/>
              <a:t> </a:t>
            </a:r>
          </a:p>
        </p:txBody>
      </p:sp>
      <p:sp>
        <p:nvSpPr>
          <p:cNvPr id="27" name="Text Placeholder 12">
            <a:extLst>
              <a:ext uri="{FF2B5EF4-FFF2-40B4-BE49-F238E27FC236}">
                <a16:creationId xmlns:a16="http://schemas.microsoft.com/office/drawing/2014/main" id="{29FA8E1D-8883-97BF-F4FA-709FD31F2A38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028701" y="5799801"/>
            <a:ext cx="6552000" cy="7200"/>
          </a:xfrm>
          <a:prstGeom prst="rect">
            <a:avLst/>
          </a:prstGeom>
          <a:solidFill>
            <a:schemeClr val="bg1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800">
                <a:solidFill>
                  <a:schemeClr val="accent1">
                    <a:alpha val="60000"/>
                  </a:schemeClr>
                </a:solidFill>
              </a:defRPr>
            </a:lvl1pPr>
          </a:lstStyle>
          <a:p>
            <a:pPr lvl="0"/>
            <a:r>
              <a:rPr lang="nl-NL"/>
              <a:t> </a:t>
            </a:r>
          </a:p>
        </p:txBody>
      </p:sp>
      <p:sp>
        <p:nvSpPr>
          <p:cNvPr id="38" name="Title 5">
            <a:extLst>
              <a:ext uri="{FF2B5EF4-FFF2-40B4-BE49-F238E27FC236}">
                <a16:creationId xmlns:a16="http://schemas.microsoft.com/office/drawing/2014/main" id="{E0E5483A-A247-E33A-38BF-7BD9D0A2177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8701" y="404222"/>
            <a:ext cx="6551998" cy="523588"/>
          </a:xfrm>
        </p:spPr>
        <p:txBody>
          <a:bodyPr anchor="ctr"/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nl-NL"/>
              <a:t>Inhoudsopgave (Koppen, 18 pt.)</a:t>
            </a:r>
          </a:p>
        </p:txBody>
      </p:sp>
      <p:cxnSp>
        <p:nvCxnSpPr>
          <p:cNvPr id="40" name="Rechte verbindingslijn 39">
            <a:extLst>
              <a:ext uri="{FF2B5EF4-FFF2-40B4-BE49-F238E27FC236}">
                <a16:creationId xmlns:a16="http://schemas.microsoft.com/office/drawing/2014/main" id="{DA2BE0A1-2CD3-AE18-F2A5-F47C32D5677A}"/>
              </a:ext>
            </a:extLst>
          </p:cNvPr>
          <p:cNvCxnSpPr>
            <a:cxnSpLocks/>
          </p:cNvCxnSpPr>
          <p:nvPr userDrawn="1"/>
        </p:nvCxnSpPr>
        <p:spPr>
          <a:xfrm rot="17340000">
            <a:off x="-874069" y="1225394"/>
            <a:ext cx="2592000" cy="0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94FF1A-BFAA-3978-B3EB-0203E7617E19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1028699" y="1221235"/>
            <a:ext cx="6552000" cy="648000"/>
          </a:xfrm>
          <a:prstGeom prst="rect">
            <a:avLst/>
          </a:prstGeom>
          <a:solidFill>
            <a:schemeClr val="accent6">
              <a:alpha val="0"/>
            </a:schemeClr>
          </a:solidFill>
        </p:spPr>
        <p:txBody>
          <a:bodyPr vert="horz" tIns="0" anchor="ctr"/>
          <a:lstStyle>
            <a:lvl1pPr marL="0" indent="0"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>
              <a:defRPr>
                <a:solidFill>
                  <a:schemeClr val="bg1">
                    <a:alpha val="70000"/>
                  </a:schemeClr>
                </a:solidFill>
              </a:defRPr>
            </a:lvl2pPr>
            <a:lvl3pPr>
              <a:defRPr>
                <a:solidFill>
                  <a:schemeClr val="bg1">
                    <a:alpha val="70000"/>
                  </a:schemeClr>
                </a:solidFill>
              </a:defRPr>
            </a:lvl3pPr>
            <a:lvl4pPr>
              <a:defRPr>
                <a:solidFill>
                  <a:schemeClr val="bg1">
                    <a:alpha val="70000"/>
                  </a:schemeClr>
                </a:solidFill>
              </a:defRPr>
            </a:lvl4pPr>
            <a:lvl5pPr>
              <a:defRPr>
                <a:solidFill>
                  <a:schemeClr val="bg1">
                    <a:alpha val="70000"/>
                  </a:schemeClr>
                </a:solidFill>
              </a:defRPr>
            </a:lvl5pPr>
            <a:lvl6pPr>
              <a:defRPr>
                <a:solidFill>
                  <a:schemeClr val="bg1">
                    <a:alpha val="70000"/>
                  </a:schemeClr>
                </a:solidFill>
              </a:defRPr>
            </a:lvl6pPr>
            <a:lvl7pPr>
              <a:defRPr>
                <a:solidFill>
                  <a:schemeClr val="bg1">
                    <a:alpha val="70000"/>
                  </a:schemeClr>
                </a:solidFill>
              </a:defRPr>
            </a:lvl7pPr>
            <a:lvl8pPr>
              <a:defRPr>
                <a:solidFill>
                  <a:schemeClr val="bg1">
                    <a:alpha val="70000"/>
                  </a:schemeClr>
                </a:solidFill>
              </a:defRPr>
            </a:lvl8pPr>
            <a:lvl9pPr>
              <a:defRPr>
                <a:solidFill>
                  <a:schemeClr val="bg1">
                    <a:alpha val="70000"/>
                  </a:schemeClr>
                </a:solidFill>
              </a:defRPr>
            </a:lvl9pPr>
          </a:lstStyle>
          <a:p>
            <a:pPr lvl="0"/>
            <a:r>
              <a:rPr lang="nl-NL"/>
              <a:t>Hoofdstuk 01 – (Koppen, 24 pt.)</a:t>
            </a:r>
          </a:p>
        </p:txBody>
      </p:sp>
      <p:sp>
        <p:nvSpPr>
          <p:cNvPr id="8" name="Vertical Text Placeholder 2">
            <a:extLst>
              <a:ext uri="{FF2B5EF4-FFF2-40B4-BE49-F238E27FC236}">
                <a16:creationId xmlns:a16="http://schemas.microsoft.com/office/drawing/2014/main" id="{3073ECE7-AB7F-DB1F-E63D-B728E8E9ABC0}"/>
              </a:ext>
            </a:extLst>
          </p:cNvPr>
          <p:cNvSpPr>
            <a:spLocks noGrp="1"/>
          </p:cNvSpPr>
          <p:nvPr>
            <p:ph type="body" orient="vert" idx="29" hasCustomPrompt="1"/>
          </p:nvPr>
        </p:nvSpPr>
        <p:spPr>
          <a:xfrm>
            <a:off x="1028699" y="1995447"/>
            <a:ext cx="6552000" cy="648000"/>
          </a:xfrm>
          <a:prstGeom prst="rect">
            <a:avLst/>
          </a:prstGeom>
          <a:solidFill>
            <a:schemeClr val="accent6">
              <a:alpha val="0"/>
            </a:schemeClr>
          </a:solidFill>
        </p:spPr>
        <p:txBody>
          <a:bodyPr vert="horz" tIns="0" anchor="ctr"/>
          <a:lstStyle>
            <a:lvl1pPr marL="0" indent="0"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>
              <a:defRPr>
                <a:solidFill>
                  <a:schemeClr val="bg1">
                    <a:alpha val="70000"/>
                  </a:schemeClr>
                </a:solidFill>
              </a:defRPr>
            </a:lvl2pPr>
            <a:lvl3pPr>
              <a:defRPr>
                <a:solidFill>
                  <a:schemeClr val="bg1">
                    <a:alpha val="70000"/>
                  </a:schemeClr>
                </a:solidFill>
              </a:defRPr>
            </a:lvl3pPr>
            <a:lvl4pPr>
              <a:defRPr>
                <a:solidFill>
                  <a:schemeClr val="bg1">
                    <a:alpha val="70000"/>
                  </a:schemeClr>
                </a:solidFill>
              </a:defRPr>
            </a:lvl4pPr>
            <a:lvl5pPr>
              <a:defRPr>
                <a:solidFill>
                  <a:schemeClr val="bg1">
                    <a:alpha val="70000"/>
                  </a:schemeClr>
                </a:solidFill>
              </a:defRPr>
            </a:lvl5pPr>
            <a:lvl6pPr>
              <a:defRPr>
                <a:solidFill>
                  <a:schemeClr val="bg1">
                    <a:alpha val="70000"/>
                  </a:schemeClr>
                </a:solidFill>
              </a:defRPr>
            </a:lvl6pPr>
            <a:lvl7pPr>
              <a:defRPr>
                <a:solidFill>
                  <a:schemeClr val="bg1">
                    <a:alpha val="70000"/>
                  </a:schemeClr>
                </a:solidFill>
              </a:defRPr>
            </a:lvl7pPr>
            <a:lvl8pPr>
              <a:defRPr>
                <a:solidFill>
                  <a:schemeClr val="bg1">
                    <a:alpha val="70000"/>
                  </a:schemeClr>
                </a:solidFill>
              </a:defRPr>
            </a:lvl8pPr>
            <a:lvl9pPr>
              <a:defRPr>
                <a:solidFill>
                  <a:schemeClr val="bg1">
                    <a:alpha val="70000"/>
                  </a:schemeClr>
                </a:solidFill>
              </a:defRPr>
            </a:lvl9pPr>
          </a:lstStyle>
          <a:p>
            <a:pPr lvl="0"/>
            <a:r>
              <a:rPr lang="nl-NL"/>
              <a:t>Hoofdstuk 02 – (Koppen, 24 pt.)</a:t>
            </a:r>
          </a:p>
        </p:txBody>
      </p:sp>
      <p:sp>
        <p:nvSpPr>
          <p:cNvPr id="17" name="Vertical Text Placeholder 2">
            <a:extLst>
              <a:ext uri="{FF2B5EF4-FFF2-40B4-BE49-F238E27FC236}">
                <a16:creationId xmlns:a16="http://schemas.microsoft.com/office/drawing/2014/main" id="{7497D6A7-F60D-50B5-93BB-ABDF47614EA2}"/>
              </a:ext>
            </a:extLst>
          </p:cNvPr>
          <p:cNvSpPr>
            <a:spLocks noGrp="1"/>
          </p:cNvSpPr>
          <p:nvPr>
            <p:ph type="body" orient="vert" idx="31" hasCustomPrompt="1"/>
          </p:nvPr>
        </p:nvSpPr>
        <p:spPr>
          <a:xfrm>
            <a:off x="1028699" y="2769659"/>
            <a:ext cx="6552000" cy="648000"/>
          </a:xfrm>
          <a:prstGeom prst="rect">
            <a:avLst/>
          </a:prstGeom>
          <a:solidFill>
            <a:schemeClr val="accent6">
              <a:alpha val="0"/>
            </a:schemeClr>
          </a:solidFill>
        </p:spPr>
        <p:txBody>
          <a:bodyPr vert="horz" tIns="0" anchor="ctr"/>
          <a:lstStyle>
            <a:lvl1pPr marL="0" indent="0"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>
              <a:defRPr>
                <a:solidFill>
                  <a:schemeClr val="bg1">
                    <a:alpha val="70000"/>
                  </a:schemeClr>
                </a:solidFill>
              </a:defRPr>
            </a:lvl2pPr>
            <a:lvl3pPr>
              <a:defRPr>
                <a:solidFill>
                  <a:schemeClr val="bg1">
                    <a:alpha val="70000"/>
                  </a:schemeClr>
                </a:solidFill>
              </a:defRPr>
            </a:lvl3pPr>
            <a:lvl4pPr>
              <a:defRPr>
                <a:solidFill>
                  <a:schemeClr val="bg1">
                    <a:alpha val="70000"/>
                  </a:schemeClr>
                </a:solidFill>
              </a:defRPr>
            </a:lvl4pPr>
            <a:lvl5pPr>
              <a:defRPr>
                <a:solidFill>
                  <a:schemeClr val="bg1">
                    <a:alpha val="70000"/>
                  </a:schemeClr>
                </a:solidFill>
              </a:defRPr>
            </a:lvl5pPr>
            <a:lvl6pPr>
              <a:defRPr>
                <a:solidFill>
                  <a:schemeClr val="bg1">
                    <a:alpha val="70000"/>
                  </a:schemeClr>
                </a:solidFill>
              </a:defRPr>
            </a:lvl6pPr>
            <a:lvl7pPr>
              <a:defRPr>
                <a:solidFill>
                  <a:schemeClr val="bg1">
                    <a:alpha val="70000"/>
                  </a:schemeClr>
                </a:solidFill>
              </a:defRPr>
            </a:lvl7pPr>
            <a:lvl8pPr>
              <a:defRPr>
                <a:solidFill>
                  <a:schemeClr val="bg1">
                    <a:alpha val="70000"/>
                  </a:schemeClr>
                </a:solidFill>
              </a:defRPr>
            </a:lvl8pPr>
            <a:lvl9pPr>
              <a:defRPr>
                <a:solidFill>
                  <a:schemeClr val="bg1">
                    <a:alpha val="70000"/>
                  </a:schemeClr>
                </a:solidFill>
              </a:defRPr>
            </a:lvl9pPr>
          </a:lstStyle>
          <a:p>
            <a:pPr lvl="0"/>
            <a:r>
              <a:rPr lang="nl-NL"/>
              <a:t>Hoofdstuk 03 – (Koppen, 24 pt.)</a:t>
            </a:r>
          </a:p>
        </p:txBody>
      </p:sp>
      <p:sp>
        <p:nvSpPr>
          <p:cNvPr id="22" name="Vertical Text Placeholder 2">
            <a:extLst>
              <a:ext uri="{FF2B5EF4-FFF2-40B4-BE49-F238E27FC236}">
                <a16:creationId xmlns:a16="http://schemas.microsoft.com/office/drawing/2014/main" id="{FEF244AE-5BAE-1EFC-6167-5137160E0356}"/>
              </a:ext>
            </a:extLst>
          </p:cNvPr>
          <p:cNvSpPr>
            <a:spLocks noGrp="1"/>
          </p:cNvSpPr>
          <p:nvPr>
            <p:ph type="body" orient="vert" idx="33" hasCustomPrompt="1"/>
          </p:nvPr>
        </p:nvSpPr>
        <p:spPr>
          <a:xfrm>
            <a:off x="1028699" y="3543871"/>
            <a:ext cx="6552000" cy="648000"/>
          </a:xfrm>
          <a:prstGeom prst="rect">
            <a:avLst/>
          </a:prstGeom>
          <a:solidFill>
            <a:schemeClr val="accent6">
              <a:alpha val="0"/>
            </a:schemeClr>
          </a:solidFill>
        </p:spPr>
        <p:txBody>
          <a:bodyPr vert="horz" tIns="0" anchor="ctr"/>
          <a:lstStyle>
            <a:lvl1pPr marL="0" indent="0"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>
              <a:defRPr>
                <a:solidFill>
                  <a:schemeClr val="bg1">
                    <a:alpha val="70000"/>
                  </a:schemeClr>
                </a:solidFill>
              </a:defRPr>
            </a:lvl2pPr>
            <a:lvl3pPr>
              <a:defRPr>
                <a:solidFill>
                  <a:schemeClr val="bg1">
                    <a:alpha val="70000"/>
                  </a:schemeClr>
                </a:solidFill>
              </a:defRPr>
            </a:lvl3pPr>
            <a:lvl4pPr>
              <a:defRPr>
                <a:solidFill>
                  <a:schemeClr val="bg1">
                    <a:alpha val="70000"/>
                  </a:schemeClr>
                </a:solidFill>
              </a:defRPr>
            </a:lvl4pPr>
            <a:lvl5pPr>
              <a:defRPr>
                <a:solidFill>
                  <a:schemeClr val="bg1">
                    <a:alpha val="70000"/>
                  </a:schemeClr>
                </a:solidFill>
              </a:defRPr>
            </a:lvl5pPr>
            <a:lvl6pPr>
              <a:defRPr>
                <a:solidFill>
                  <a:schemeClr val="bg1">
                    <a:alpha val="70000"/>
                  </a:schemeClr>
                </a:solidFill>
              </a:defRPr>
            </a:lvl6pPr>
            <a:lvl7pPr>
              <a:defRPr>
                <a:solidFill>
                  <a:schemeClr val="bg1">
                    <a:alpha val="70000"/>
                  </a:schemeClr>
                </a:solidFill>
              </a:defRPr>
            </a:lvl7pPr>
            <a:lvl8pPr>
              <a:defRPr>
                <a:solidFill>
                  <a:schemeClr val="bg1">
                    <a:alpha val="70000"/>
                  </a:schemeClr>
                </a:solidFill>
              </a:defRPr>
            </a:lvl8pPr>
            <a:lvl9pPr>
              <a:defRPr>
                <a:solidFill>
                  <a:schemeClr val="bg1">
                    <a:alpha val="70000"/>
                  </a:schemeClr>
                </a:solidFill>
              </a:defRPr>
            </a:lvl9pPr>
          </a:lstStyle>
          <a:p>
            <a:pPr lvl="0"/>
            <a:r>
              <a:rPr lang="nl-NL"/>
              <a:t>Hoofdstuk 04 – (Koppen, 24 pt.)</a:t>
            </a:r>
          </a:p>
        </p:txBody>
      </p:sp>
      <p:sp>
        <p:nvSpPr>
          <p:cNvPr id="24" name="Vertical Text Placeholder 2">
            <a:extLst>
              <a:ext uri="{FF2B5EF4-FFF2-40B4-BE49-F238E27FC236}">
                <a16:creationId xmlns:a16="http://schemas.microsoft.com/office/drawing/2014/main" id="{B42AAB2A-5F58-1B61-88BC-F0C6FC77DDCF}"/>
              </a:ext>
            </a:extLst>
          </p:cNvPr>
          <p:cNvSpPr>
            <a:spLocks noGrp="1"/>
          </p:cNvSpPr>
          <p:nvPr>
            <p:ph type="body" orient="vert" idx="35" hasCustomPrompt="1"/>
          </p:nvPr>
        </p:nvSpPr>
        <p:spPr>
          <a:xfrm>
            <a:off x="1028699" y="4318083"/>
            <a:ext cx="6552000" cy="648000"/>
          </a:xfrm>
          <a:prstGeom prst="rect">
            <a:avLst/>
          </a:prstGeom>
          <a:solidFill>
            <a:schemeClr val="accent6">
              <a:alpha val="0"/>
            </a:schemeClr>
          </a:solidFill>
        </p:spPr>
        <p:txBody>
          <a:bodyPr vert="horz" tIns="0" anchor="ctr"/>
          <a:lstStyle>
            <a:lvl1pPr marL="0" indent="0"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>
              <a:defRPr>
                <a:solidFill>
                  <a:schemeClr val="bg1">
                    <a:alpha val="70000"/>
                  </a:schemeClr>
                </a:solidFill>
              </a:defRPr>
            </a:lvl2pPr>
            <a:lvl3pPr>
              <a:defRPr>
                <a:solidFill>
                  <a:schemeClr val="bg1">
                    <a:alpha val="70000"/>
                  </a:schemeClr>
                </a:solidFill>
              </a:defRPr>
            </a:lvl3pPr>
            <a:lvl4pPr>
              <a:defRPr>
                <a:solidFill>
                  <a:schemeClr val="bg1">
                    <a:alpha val="70000"/>
                  </a:schemeClr>
                </a:solidFill>
              </a:defRPr>
            </a:lvl4pPr>
            <a:lvl5pPr>
              <a:defRPr>
                <a:solidFill>
                  <a:schemeClr val="bg1">
                    <a:alpha val="70000"/>
                  </a:schemeClr>
                </a:solidFill>
              </a:defRPr>
            </a:lvl5pPr>
            <a:lvl6pPr>
              <a:defRPr>
                <a:solidFill>
                  <a:schemeClr val="bg1">
                    <a:alpha val="70000"/>
                  </a:schemeClr>
                </a:solidFill>
              </a:defRPr>
            </a:lvl6pPr>
            <a:lvl7pPr>
              <a:defRPr>
                <a:solidFill>
                  <a:schemeClr val="bg1">
                    <a:alpha val="70000"/>
                  </a:schemeClr>
                </a:solidFill>
              </a:defRPr>
            </a:lvl7pPr>
            <a:lvl8pPr>
              <a:defRPr>
                <a:solidFill>
                  <a:schemeClr val="bg1">
                    <a:alpha val="70000"/>
                  </a:schemeClr>
                </a:solidFill>
              </a:defRPr>
            </a:lvl8pPr>
            <a:lvl9pPr>
              <a:defRPr>
                <a:solidFill>
                  <a:schemeClr val="bg1">
                    <a:alpha val="70000"/>
                  </a:schemeClr>
                </a:solidFill>
              </a:defRPr>
            </a:lvl9pPr>
          </a:lstStyle>
          <a:p>
            <a:pPr lvl="0"/>
            <a:r>
              <a:rPr lang="nl-NL"/>
              <a:t>Hoofdstuk 05 – (Koppen, 24 pt.)</a:t>
            </a:r>
          </a:p>
        </p:txBody>
      </p:sp>
      <p:sp>
        <p:nvSpPr>
          <p:cNvPr id="26" name="Vertical Text Placeholder 2">
            <a:extLst>
              <a:ext uri="{FF2B5EF4-FFF2-40B4-BE49-F238E27FC236}">
                <a16:creationId xmlns:a16="http://schemas.microsoft.com/office/drawing/2014/main" id="{F649F907-BA51-E5A5-D597-6C922B2195DB}"/>
              </a:ext>
            </a:extLst>
          </p:cNvPr>
          <p:cNvSpPr>
            <a:spLocks noGrp="1"/>
          </p:cNvSpPr>
          <p:nvPr>
            <p:ph type="body" orient="vert" idx="37" hasCustomPrompt="1"/>
          </p:nvPr>
        </p:nvSpPr>
        <p:spPr>
          <a:xfrm>
            <a:off x="1028699" y="5092295"/>
            <a:ext cx="6552000" cy="648000"/>
          </a:xfrm>
          <a:prstGeom prst="rect">
            <a:avLst/>
          </a:prstGeom>
          <a:solidFill>
            <a:schemeClr val="accent6">
              <a:alpha val="0"/>
            </a:schemeClr>
          </a:solidFill>
        </p:spPr>
        <p:txBody>
          <a:bodyPr vert="horz" tIns="0" anchor="ctr"/>
          <a:lstStyle>
            <a:lvl1pPr marL="0" indent="0">
              <a:buFont typeface="Arial" panose="020B0604020202020204" pitchFamily="34" charset="0"/>
              <a:buNone/>
              <a:defRPr sz="2400">
                <a:solidFill>
                  <a:schemeClr val="bg1"/>
                </a:solidFill>
                <a:latin typeface="+mj-lt"/>
              </a:defRPr>
            </a:lvl1pPr>
            <a:lvl2pPr>
              <a:defRPr>
                <a:solidFill>
                  <a:schemeClr val="bg1">
                    <a:alpha val="70000"/>
                  </a:schemeClr>
                </a:solidFill>
              </a:defRPr>
            </a:lvl2pPr>
            <a:lvl3pPr>
              <a:defRPr>
                <a:solidFill>
                  <a:schemeClr val="bg1">
                    <a:alpha val="70000"/>
                  </a:schemeClr>
                </a:solidFill>
              </a:defRPr>
            </a:lvl3pPr>
            <a:lvl4pPr>
              <a:defRPr>
                <a:solidFill>
                  <a:schemeClr val="bg1">
                    <a:alpha val="70000"/>
                  </a:schemeClr>
                </a:solidFill>
              </a:defRPr>
            </a:lvl4pPr>
            <a:lvl5pPr>
              <a:defRPr>
                <a:solidFill>
                  <a:schemeClr val="bg1">
                    <a:alpha val="70000"/>
                  </a:schemeClr>
                </a:solidFill>
              </a:defRPr>
            </a:lvl5pPr>
            <a:lvl6pPr>
              <a:defRPr>
                <a:solidFill>
                  <a:schemeClr val="bg1">
                    <a:alpha val="70000"/>
                  </a:schemeClr>
                </a:solidFill>
              </a:defRPr>
            </a:lvl6pPr>
            <a:lvl7pPr>
              <a:defRPr>
                <a:solidFill>
                  <a:schemeClr val="bg1">
                    <a:alpha val="70000"/>
                  </a:schemeClr>
                </a:solidFill>
              </a:defRPr>
            </a:lvl7pPr>
            <a:lvl8pPr>
              <a:defRPr>
                <a:solidFill>
                  <a:schemeClr val="bg1">
                    <a:alpha val="70000"/>
                  </a:schemeClr>
                </a:solidFill>
              </a:defRPr>
            </a:lvl8pPr>
            <a:lvl9pPr>
              <a:defRPr>
                <a:solidFill>
                  <a:schemeClr val="bg1">
                    <a:alpha val="70000"/>
                  </a:schemeClr>
                </a:solidFill>
              </a:defRPr>
            </a:lvl9pPr>
          </a:lstStyle>
          <a:p>
            <a:pPr lvl="0"/>
            <a:r>
              <a:rPr lang="nl-NL"/>
              <a:t>Hoofdstuk 06 – (Koppen, 24 pt.)</a:t>
            </a:r>
          </a:p>
        </p:txBody>
      </p:sp>
      <p:sp>
        <p:nvSpPr>
          <p:cNvPr id="14" name="LOGO">
            <a:extLst>
              <a:ext uri="{FF2B5EF4-FFF2-40B4-BE49-F238E27FC236}">
                <a16:creationId xmlns:a16="http://schemas.microsoft.com/office/drawing/2014/main" id="{D7AB6AB2-A53C-FCF2-79FE-4D4BA4FE5687}"/>
              </a:ext>
            </a:extLst>
          </p:cNvPr>
          <p:cNvSpPr>
            <a:spLocks noGrp="1" noChangeAspect="1"/>
          </p:cNvSpPr>
          <p:nvPr>
            <p:ph type="body" sz="quarter" idx="17" hasCustomPrompt="1"/>
          </p:nvPr>
        </p:nvSpPr>
        <p:spPr>
          <a:xfrm>
            <a:off x="10546117" y="506798"/>
            <a:ext cx="904501" cy="241200"/>
          </a:xfrm>
          <a:custGeom>
            <a:avLst/>
            <a:gdLst>
              <a:gd name="connsiteX0" fmla="*/ 1189737 w 9771975"/>
              <a:gd name="connsiteY0" fmla="*/ 793804 h 2605858"/>
              <a:gd name="connsiteX1" fmla="*/ 1131270 w 9771975"/>
              <a:gd name="connsiteY1" fmla="*/ 842619 h 2605858"/>
              <a:gd name="connsiteX2" fmla="*/ 920294 w 9771975"/>
              <a:gd name="connsiteY2" fmla="*/ 1551849 h 2605858"/>
              <a:gd name="connsiteX3" fmla="*/ 917030 w 9771975"/>
              <a:gd name="connsiteY3" fmla="*/ 1571385 h 2605858"/>
              <a:gd name="connsiteX4" fmla="*/ 981977 w 9771975"/>
              <a:gd name="connsiteY4" fmla="*/ 1629897 h 2605858"/>
              <a:gd name="connsiteX5" fmla="*/ 1394278 w 9771975"/>
              <a:gd name="connsiteY5" fmla="*/ 1629897 h 2605858"/>
              <a:gd name="connsiteX6" fmla="*/ 1455963 w 9771975"/>
              <a:gd name="connsiteY6" fmla="*/ 1551849 h 2605858"/>
              <a:gd name="connsiteX7" fmla="*/ 1244895 w 9771975"/>
              <a:gd name="connsiteY7" fmla="*/ 842619 h 2605858"/>
              <a:gd name="connsiteX8" fmla="*/ 1189737 w 9771975"/>
              <a:gd name="connsiteY8" fmla="*/ 793804 h 2605858"/>
              <a:gd name="connsiteX9" fmla="*/ 7509987 w 9771975"/>
              <a:gd name="connsiteY9" fmla="*/ 0 h 2605858"/>
              <a:gd name="connsiteX10" fmla="*/ 8042349 w 9771975"/>
              <a:gd name="connsiteY10" fmla="*/ 0 h 2605858"/>
              <a:gd name="connsiteX11" fmla="*/ 8113777 w 9771975"/>
              <a:gd name="connsiteY11" fmla="*/ 48769 h 2605858"/>
              <a:gd name="connsiteX12" fmla="*/ 8597416 w 9771975"/>
              <a:gd name="connsiteY12" fmla="*/ 1506253 h 2605858"/>
              <a:gd name="connsiteX13" fmla="*/ 8649309 w 9771975"/>
              <a:gd name="connsiteY13" fmla="*/ 1548539 h 2605858"/>
              <a:gd name="connsiteX14" fmla="*/ 8698032 w 9771975"/>
              <a:gd name="connsiteY14" fmla="*/ 1506253 h 2605858"/>
              <a:gd name="connsiteX15" fmla="*/ 9133039 w 9771975"/>
              <a:gd name="connsiteY15" fmla="*/ 61822 h 2605858"/>
              <a:gd name="connsiteX16" fmla="*/ 9207685 w 9771975"/>
              <a:gd name="connsiteY16" fmla="*/ 0 h 2605858"/>
              <a:gd name="connsiteX17" fmla="*/ 9717339 w 9771975"/>
              <a:gd name="connsiteY17" fmla="*/ 0 h 2605858"/>
              <a:gd name="connsiteX18" fmla="*/ 9769233 w 9771975"/>
              <a:gd name="connsiteY18" fmla="*/ 65086 h 2605858"/>
              <a:gd name="connsiteX19" fmla="*/ 8957685 w 9771975"/>
              <a:gd name="connsiteY19" fmla="*/ 2557044 h 2605858"/>
              <a:gd name="connsiteX20" fmla="*/ 8892829 w 9771975"/>
              <a:gd name="connsiteY20" fmla="*/ 2602549 h 2605858"/>
              <a:gd name="connsiteX21" fmla="*/ 8373431 w 9771975"/>
              <a:gd name="connsiteY21" fmla="*/ 2602549 h 2605858"/>
              <a:gd name="connsiteX22" fmla="*/ 8305265 w 9771975"/>
              <a:gd name="connsiteY22" fmla="*/ 2553735 h 2605858"/>
              <a:gd name="connsiteX23" fmla="*/ 7844334 w 9771975"/>
              <a:gd name="connsiteY23" fmla="*/ 946683 h 2605858"/>
              <a:gd name="connsiteX24" fmla="*/ 7792440 w 9771975"/>
              <a:gd name="connsiteY24" fmla="*/ 897869 h 2605858"/>
              <a:gd name="connsiteX25" fmla="*/ 7737237 w 9771975"/>
              <a:gd name="connsiteY25" fmla="*/ 949945 h 2605858"/>
              <a:gd name="connsiteX26" fmla="*/ 7256817 w 9771975"/>
              <a:gd name="connsiteY26" fmla="*/ 2534246 h 2605858"/>
              <a:gd name="connsiteX27" fmla="*/ 7169161 w 9771975"/>
              <a:gd name="connsiteY27" fmla="*/ 2605858 h 2605858"/>
              <a:gd name="connsiteX28" fmla="*/ 6617313 w 9771975"/>
              <a:gd name="connsiteY28" fmla="*/ 2605858 h 2605858"/>
              <a:gd name="connsiteX29" fmla="*/ 6581598 w 9771975"/>
              <a:gd name="connsiteY29" fmla="*/ 2557090 h 2605858"/>
              <a:gd name="connsiteX30" fmla="*/ 7438606 w 9771975"/>
              <a:gd name="connsiteY30" fmla="*/ 48769 h 2605858"/>
              <a:gd name="connsiteX31" fmla="*/ 7509987 w 9771975"/>
              <a:gd name="connsiteY31" fmla="*/ 0 h 2605858"/>
              <a:gd name="connsiteX32" fmla="*/ 6461493 w 9771975"/>
              <a:gd name="connsiteY32" fmla="*/ 0 h 2605858"/>
              <a:gd name="connsiteX33" fmla="*/ 7003597 w 9771975"/>
              <a:gd name="connsiteY33" fmla="*/ 0 h 2605858"/>
              <a:gd name="connsiteX34" fmla="*/ 7048965 w 9771975"/>
              <a:gd name="connsiteY34" fmla="*/ 65039 h 2605858"/>
              <a:gd name="connsiteX35" fmla="*/ 6214756 w 9771975"/>
              <a:gd name="connsiteY35" fmla="*/ 2553781 h 2605858"/>
              <a:gd name="connsiteX36" fmla="*/ 6149809 w 9771975"/>
              <a:gd name="connsiteY36" fmla="*/ 2602594 h 2605858"/>
              <a:gd name="connsiteX37" fmla="*/ 5656425 w 9771975"/>
              <a:gd name="connsiteY37" fmla="*/ 2602594 h 2605858"/>
              <a:gd name="connsiteX38" fmla="*/ 5588215 w 9771975"/>
              <a:gd name="connsiteY38" fmla="*/ 2553781 h 2605858"/>
              <a:gd name="connsiteX39" fmla="*/ 5322035 w 9771975"/>
              <a:gd name="connsiteY39" fmla="*/ 1652649 h 2605858"/>
              <a:gd name="connsiteX40" fmla="*/ 5312336 w 9771975"/>
              <a:gd name="connsiteY40" fmla="*/ 1581036 h 2605858"/>
              <a:gd name="connsiteX41" fmla="*/ 5328516 w 9771975"/>
              <a:gd name="connsiteY41" fmla="*/ 1483455 h 2605858"/>
              <a:gd name="connsiteX42" fmla="*/ 5503824 w 9771975"/>
              <a:gd name="connsiteY42" fmla="*/ 956427 h 2605858"/>
              <a:gd name="connsiteX43" fmla="*/ 5568771 w 9771975"/>
              <a:gd name="connsiteY43" fmla="*/ 910876 h 2605858"/>
              <a:gd name="connsiteX44" fmla="*/ 5630409 w 9771975"/>
              <a:gd name="connsiteY44" fmla="*/ 959691 h 2605858"/>
              <a:gd name="connsiteX45" fmla="*/ 5841433 w 9771975"/>
              <a:gd name="connsiteY45" fmla="*/ 1512733 h 2605858"/>
              <a:gd name="connsiteX46" fmla="*/ 5893372 w 9771975"/>
              <a:gd name="connsiteY46" fmla="*/ 1551803 h 2605858"/>
              <a:gd name="connsiteX47" fmla="*/ 5948576 w 9771975"/>
              <a:gd name="connsiteY47" fmla="*/ 1502989 h 2605858"/>
              <a:gd name="connsiteX48" fmla="*/ 6396545 w 9771975"/>
              <a:gd name="connsiteY48" fmla="*/ 45550 h 2605858"/>
              <a:gd name="connsiteX49" fmla="*/ 6461493 w 9771975"/>
              <a:gd name="connsiteY49" fmla="*/ 0 h 2605858"/>
              <a:gd name="connsiteX50" fmla="*/ 1981842 w 9771975"/>
              <a:gd name="connsiteY50" fmla="*/ 0 h 2605858"/>
              <a:gd name="connsiteX51" fmla="*/ 2510986 w 9771975"/>
              <a:gd name="connsiteY51" fmla="*/ 0 h 2605858"/>
              <a:gd name="connsiteX52" fmla="*/ 2582369 w 9771975"/>
              <a:gd name="connsiteY52" fmla="*/ 48769 h 2605858"/>
              <a:gd name="connsiteX53" fmla="*/ 3014112 w 9771975"/>
              <a:gd name="connsiteY53" fmla="*/ 1476973 h 2605858"/>
              <a:gd name="connsiteX54" fmla="*/ 3082231 w 9771975"/>
              <a:gd name="connsiteY54" fmla="*/ 1542059 h 2605858"/>
              <a:gd name="connsiteX55" fmla="*/ 3156924 w 9771975"/>
              <a:gd name="connsiteY55" fmla="*/ 1476973 h 2605858"/>
              <a:gd name="connsiteX56" fmla="*/ 3526984 w 9771975"/>
              <a:gd name="connsiteY56" fmla="*/ 566097 h 2605858"/>
              <a:gd name="connsiteX57" fmla="*/ 3728216 w 9771975"/>
              <a:gd name="connsiteY57" fmla="*/ 439236 h 2605858"/>
              <a:gd name="connsiteX58" fmla="*/ 3935976 w 9771975"/>
              <a:gd name="connsiteY58" fmla="*/ 569361 h 2605858"/>
              <a:gd name="connsiteX59" fmla="*/ 4315826 w 9771975"/>
              <a:gd name="connsiteY59" fmla="*/ 1496463 h 2605858"/>
              <a:gd name="connsiteX60" fmla="*/ 4383991 w 9771975"/>
              <a:gd name="connsiteY60" fmla="*/ 1545277 h 2605858"/>
              <a:gd name="connsiteX61" fmla="*/ 4448893 w 9771975"/>
              <a:gd name="connsiteY61" fmla="*/ 1496463 h 2605858"/>
              <a:gd name="connsiteX62" fmla="*/ 4883855 w 9771975"/>
              <a:gd name="connsiteY62" fmla="*/ 52032 h 2605858"/>
              <a:gd name="connsiteX63" fmla="*/ 4958501 w 9771975"/>
              <a:gd name="connsiteY63" fmla="*/ 0 h 2605858"/>
              <a:gd name="connsiteX64" fmla="*/ 5477900 w 9771975"/>
              <a:gd name="connsiteY64" fmla="*/ 0 h 2605858"/>
              <a:gd name="connsiteX65" fmla="*/ 5533057 w 9771975"/>
              <a:gd name="connsiteY65" fmla="*/ 65086 h 2605858"/>
              <a:gd name="connsiteX66" fmla="*/ 4702111 w 9771975"/>
              <a:gd name="connsiteY66" fmla="*/ 2553781 h 2605858"/>
              <a:gd name="connsiteX67" fmla="*/ 4637209 w 9771975"/>
              <a:gd name="connsiteY67" fmla="*/ 2602594 h 2605858"/>
              <a:gd name="connsiteX68" fmla="*/ 4160006 w 9771975"/>
              <a:gd name="connsiteY68" fmla="*/ 2602594 h 2605858"/>
              <a:gd name="connsiteX69" fmla="*/ 4091841 w 9771975"/>
              <a:gd name="connsiteY69" fmla="*/ 2553781 h 2605858"/>
              <a:gd name="connsiteX70" fmla="*/ 3809435 w 9771975"/>
              <a:gd name="connsiteY70" fmla="*/ 1607099 h 2605858"/>
              <a:gd name="connsiteX71" fmla="*/ 3734789 w 9771975"/>
              <a:gd name="connsiteY71" fmla="*/ 1542013 h 2605858"/>
              <a:gd name="connsiteX72" fmla="*/ 3656880 w 9771975"/>
              <a:gd name="connsiteY72" fmla="*/ 1607099 h 2605858"/>
              <a:gd name="connsiteX73" fmla="*/ 3374427 w 9771975"/>
              <a:gd name="connsiteY73" fmla="*/ 2553781 h 2605858"/>
              <a:gd name="connsiteX74" fmla="*/ 3306262 w 9771975"/>
              <a:gd name="connsiteY74" fmla="*/ 2602594 h 2605858"/>
              <a:gd name="connsiteX75" fmla="*/ 2822624 w 9771975"/>
              <a:gd name="connsiteY75" fmla="*/ 2602594 h 2605858"/>
              <a:gd name="connsiteX76" fmla="*/ 2757723 w 9771975"/>
              <a:gd name="connsiteY76" fmla="*/ 2553781 h 2605858"/>
              <a:gd name="connsiteX77" fmla="*/ 1929949 w 9771975"/>
              <a:gd name="connsiteY77" fmla="*/ 71566 h 2605858"/>
              <a:gd name="connsiteX78" fmla="*/ 1981842 w 9771975"/>
              <a:gd name="connsiteY78" fmla="*/ 0 h 2605858"/>
              <a:gd name="connsiteX79" fmla="*/ 923603 w 9771975"/>
              <a:gd name="connsiteY79" fmla="*/ 0 h 2605858"/>
              <a:gd name="connsiteX80" fmla="*/ 1455963 w 9771975"/>
              <a:gd name="connsiteY80" fmla="*/ 0 h 2605858"/>
              <a:gd name="connsiteX81" fmla="*/ 1530610 w 9771975"/>
              <a:gd name="connsiteY81" fmla="*/ 55296 h 2605858"/>
              <a:gd name="connsiteX82" fmla="*/ 2371345 w 9771975"/>
              <a:gd name="connsiteY82" fmla="*/ 2521238 h 2605858"/>
              <a:gd name="connsiteX83" fmla="*/ 2322760 w 9771975"/>
              <a:gd name="connsiteY83" fmla="*/ 2602594 h 2605858"/>
              <a:gd name="connsiteX84" fmla="*/ 1816370 w 9771975"/>
              <a:gd name="connsiteY84" fmla="*/ 2602594 h 2605858"/>
              <a:gd name="connsiteX85" fmla="*/ 1744942 w 9771975"/>
              <a:gd name="connsiteY85" fmla="*/ 2544036 h 2605858"/>
              <a:gd name="connsiteX86" fmla="*/ 1647543 w 9771975"/>
              <a:gd name="connsiteY86" fmla="*/ 2225227 h 2605858"/>
              <a:gd name="connsiteX87" fmla="*/ 1481979 w 9771975"/>
              <a:gd name="connsiteY87" fmla="*/ 2111327 h 2605858"/>
              <a:gd name="connsiteX88" fmla="*/ 894416 w 9771975"/>
              <a:gd name="connsiteY88" fmla="*/ 2111327 h 2605858"/>
              <a:gd name="connsiteX89" fmla="*/ 728851 w 9771975"/>
              <a:gd name="connsiteY89" fmla="*/ 2225227 h 2605858"/>
              <a:gd name="connsiteX90" fmla="*/ 631453 w 9771975"/>
              <a:gd name="connsiteY90" fmla="*/ 2540819 h 2605858"/>
              <a:gd name="connsiteX91" fmla="*/ 560024 w 9771975"/>
              <a:gd name="connsiteY91" fmla="*/ 2602594 h 2605858"/>
              <a:gd name="connsiteX92" fmla="*/ 53634 w 9771975"/>
              <a:gd name="connsiteY92" fmla="*/ 2602594 h 2605858"/>
              <a:gd name="connsiteX93" fmla="*/ 4911 w 9771975"/>
              <a:gd name="connsiteY93" fmla="*/ 2521238 h 2605858"/>
              <a:gd name="connsiteX94" fmla="*/ 848956 w 9771975"/>
              <a:gd name="connsiteY94" fmla="*/ 55296 h 2605858"/>
              <a:gd name="connsiteX95" fmla="*/ 923603 w 9771975"/>
              <a:gd name="connsiteY95" fmla="*/ 0 h 2605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</a:cxnLst>
            <a:rect l="l" t="t" r="r" b="b"/>
            <a:pathLst>
              <a:path w="9771975" h="2605858">
                <a:moveTo>
                  <a:pt x="1189737" y="793804"/>
                </a:moveTo>
                <a:cubicBezTo>
                  <a:pt x="1163767" y="793804"/>
                  <a:pt x="1144278" y="803595"/>
                  <a:pt x="1131270" y="842619"/>
                </a:cubicBezTo>
                <a:lnTo>
                  <a:pt x="920294" y="1551849"/>
                </a:lnTo>
                <a:cubicBezTo>
                  <a:pt x="917030" y="1558377"/>
                  <a:pt x="917030" y="1564857"/>
                  <a:pt x="917030" y="1571385"/>
                </a:cubicBezTo>
                <a:cubicBezTo>
                  <a:pt x="917030" y="1607099"/>
                  <a:pt x="946310" y="1629897"/>
                  <a:pt x="981977" y="1629897"/>
                </a:cubicBezTo>
                <a:lnTo>
                  <a:pt x="1394278" y="1629897"/>
                </a:lnTo>
                <a:cubicBezTo>
                  <a:pt x="1433211" y="1629897"/>
                  <a:pt x="1468925" y="1597354"/>
                  <a:pt x="1455963" y="1551849"/>
                </a:cubicBezTo>
                <a:lnTo>
                  <a:pt x="1244895" y="842619"/>
                </a:lnTo>
                <a:cubicBezTo>
                  <a:pt x="1231887" y="803550"/>
                  <a:pt x="1215661" y="793804"/>
                  <a:pt x="1189737" y="793804"/>
                </a:cubicBezTo>
                <a:close/>
                <a:moveTo>
                  <a:pt x="7509987" y="0"/>
                </a:moveTo>
                <a:lnTo>
                  <a:pt x="8042349" y="0"/>
                </a:lnTo>
                <a:cubicBezTo>
                  <a:pt x="8084499" y="0"/>
                  <a:pt x="8104033" y="16225"/>
                  <a:pt x="8113777" y="48769"/>
                </a:cubicBezTo>
                <a:lnTo>
                  <a:pt x="8597416" y="1506253"/>
                </a:lnTo>
                <a:cubicBezTo>
                  <a:pt x="8610377" y="1538796"/>
                  <a:pt x="8629866" y="1548539"/>
                  <a:pt x="8649309" y="1548539"/>
                </a:cubicBezTo>
                <a:cubicBezTo>
                  <a:pt x="8668844" y="1548539"/>
                  <a:pt x="8688333" y="1538796"/>
                  <a:pt x="8698032" y="1506253"/>
                </a:cubicBezTo>
                <a:lnTo>
                  <a:pt x="9133039" y="61822"/>
                </a:lnTo>
                <a:cubicBezTo>
                  <a:pt x="9145955" y="16272"/>
                  <a:pt x="9168661" y="0"/>
                  <a:pt x="9207685" y="0"/>
                </a:cubicBezTo>
                <a:lnTo>
                  <a:pt x="9717339" y="0"/>
                </a:lnTo>
                <a:cubicBezTo>
                  <a:pt x="9762799" y="0"/>
                  <a:pt x="9779024" y="35806"/>
                  <a:pt x="9769233" y="65086"/>
                </a:cubicBezTo>
                <a:lnTo>
                  <a:pt x="8957685" y="2557044"/>
                </a:lnTo>
                <a:cubicBezTo>
                  <a:pt x="8948032" y="2583014"/>
                  <a:pt x="8928543" y="2602549"/>
                  <a:pt x="8892829" y="2602549"/>
                </a:cubicBezTo>
                <a:lnTo>
                  <a:pt x="8373431" y="2602549"/>
                </a:lnTo>
                <a:cubicBezTo>
                  <a:pt x="8337717" y="2602549"/>
                  <a:pt x="8314963" y="2583014"/>
                  <a:pt x="8305265" y="2553735"/>
                </a:cubicBezTo>
                <a:lnTo>
                  <a:pt x="7844334" y="946683"/>
                </a:lnTo>
                <a:cubicBezTo>
                  <a:pt x="7834589" y="914139"/>
                  <a:pt x="7811883" y="897869"/>
                  <a:pt x="7792440" y="897869"/>
                </a:cubicBezTo>
                <a:cubicBezTo>
                  <a:pt x="7769733" y="897869"/>
                  <a:pt x="7746981" y="914139"/>
                  <a:pt x="7737237" y="949945"/>
                </a:cubicBezTo>
                <a:lnTo>
                  <a:pt x="7256817" y="2534246"/>
                </a:lnTo>
                <a:cubicBezTo>
                  <a:pt x="7243807" y="2576579"/>
                  <a:pt x="7208140" y="2605858"/>
                  <a:pt x="7169161" y="2605858"/>
                </a:cubicBezTo>
                <a:lnTo>
                  <a:pt x="6617313" y="2605858"/>
                </a:lnTo>
                <a:cubicBezTo>
                  <a:pt x="6588126" y="2605858"/>
                  <a:pt x="6575117" y="2576579"/>
                  <a:pt x="6581598" y="2557090"/>
                </a:cubicBezTo>
                <a:lnTo>
                  <a:pt x="7438606" y="48769"/>
                </a:lnTo>
                <a:cubicBezTo>
                  <a:pt x="7448350" y="19489"/>
                  <a:pt x="7471056" y="0"/>
                  <a:pt x="7509987" y="0"/>
                </a:cubicBezTo>
                <a:close/>
                <a:moveTo>
                  <a:pt x="6461493" y="0"/>
                </a:moveTo>
                <a:lnTo>
                  <a:pt x="7003597" y="0"/>
                </a:lnTo>
                <a:cubicBezTo>
                  <a:pt x="7049011" y="0"/>
                  <a:pt x="7058755" y="35806"/>
                  <a:pt x="7048965" y="65039"/>
                </a:cubicBezTo>
                <a:lnTo>
                  <a:pt x="6214756" y="2553781"/>
                </a:lnTo>
                <a:cubicBezTo>
                  <a:pt x="6205012" y="2583060"/>
                  <a:pt x="6185522" y="2602594"/>
                  <a:pt x="6149809" y="2602594"/>
                </a:cubicBezTo>
                <a:lnTo>
                  <a:pt x="5656425" y="2602594"/>
                </a:lnTo>
                <a:cubicBezTo>
                  <a:pt x="5620711" y="2602594"/>
                  <a:pt x="5597959" y="2583060"/>
                  <a:pt x="5588215" y="2553781"/>
                </a:cubicBezTo>
                <a:lnTo>
                  <a:pt x="5322035" y="1652649"/>
                </a:lnTo>
                <a:cubicBezTo>
                  <a:pt x="5315553" y="1633115"/>
                  <a:pt x="5312336" y="1607052"/>
                  <a:pt x="5312336" y="1581036"/>
                </a:cubicBezTo>
                <a:cubicBezTo>
                  <a:pt x="5312336" y="1548539"/>
                  <a:pt x="5318817" y="1515997"/>
                  <a:pt x="5328516" y="1483455"/>
                </a:cubicBezTo>
                <a:lnTo>
                  <a:pt x="5503824" y="956427"/>
                </a:lnTo>
                <a:cubicBezTo>
                  <a:pt x="5516832" y="923884"/>
                  <a:pt x="5539538" y="910876"/>
                  <a:pt x="5568771" y="910876"/>
                </a:cubicBezTo>
                <a:cubicBezTo>
                  <a:pt x="5597959" y="910876"/>
                  <a:pt x="5617448" y="923884"/>
                  <a:pt x="5630409" y="959691"/>
                </a:cubicBezTo>
                <a:lnTo>
                  <a:pt x="5841433" y="1512733"/>
                </a:lnTo>
                <a:cubicBezTo>
                  <a:pt x="5851177" y="1538750"/>
                  <a:pt x="5870666" y="1551803"/>
                  <a:pt x="5893372" y="1551803"/>
                </a:cubicBezTo>
                <a:cubicBezTo>
                  <a:pt x="5916079" y="1551803"/>
                  <a:pt x="5938877" y="1535532"/>
                  <a:pt x="5948576" y="1502989"/>
                </a:cubicBezTo>
                <a:lnTo>
                  <a:pt x="6396545" y="45550"/>
                </a:lnTo>
                <a:cubicBezTo>
                  <a:pt x="6403072" y="19489"/>
                  <a:pt x="6425778" y="0"/>
                  <a:pt x="6461493" y="0"/>
                </a:cubicBezTo>
                <a:close/>
                <a:moveTo>
                  <a:pt x="1981842" y="0"/>
                </a:moveTo>
                <a:lnTo>
                  <a:pt x="2510986" y="0"/>
                </a:lnTo>
                <a:cubicBezTo>
                  <a:pt x="2549872" y="0"/>
                  <a:pt x="2572624" y="16225"/>
                  <a:pt x="2582369" y="48769"/>
                </a:cubicBezTo>
                <a:lnTo>
                  <a:pt x="3014112" y="1476973"/>
                </a:lnTo>
                <a:cubicBezTo>
                  <a:pt x="3027075" y="1522570"/>
                  <a:pt x="3052998" y="1542059"/>
                  <a:pt x="3082231" y="1542059"/>
                </a:cubicBezTo>
                <a:cubicBezTo>
                  <a:pt x="3111511" y="1542059"/>
                  <a:pt x="3140652" y="1522524"/>
                  <a:pt x="3156924" y="1476973"/>
                </a:cubicBezTo>
                <a:lnTo>
                  <a:pt x="3526984" y="566097"/>
                </a:lnTo>
                <a:cubicBezTo>
                  <a:pt x="3559389" y="481523"/>
                  <a:pt x="3637298" y="439236"/>
                  <a:pt x="3728216" y="439236"/>
                </a:cubicBezTo>
                <a:cubicBezTo>
                  <a:pt x="3822352" y="439236"/>
                  <a:pt x="3900307" y="481523"/>
                  <a:pt x="3935976" y="569361"/>
                </a:cubicBezTo>
                <a:lnTo>
                  <a:pt x="4315826" y="1496463"/>
                </a:lnTo>
                <a:cubicBezTo>
                  <a:pt x="4332051" y="1532269"/>
                  <a:pt x="4357976" y="1545277"/>
                  <a:pt x="4383991" y="1545277"/>
                </a:cubicBezTo>
                <a:cubicBezTo>
                  <a:pt x="4413179" y="1545277"/>
                  <a:pt x="4439149" y="1532222"/>
                  <a:pt x="4448893" y="1496463"/>
                </a:cubicBezTo>
                <a:lnTo>
                  <a:pt x="4883855" y="52032"/>
                </a:lnTo>
                <a:cubicBezTo>
                  <a:pt x="4893599" y="16272"/>
                  <a:pt x="4916352" y="0"/>
                  <a:pt x="4958501" y="0"/>
                </a:cubicBezTo>
                <a:lnTo>
                  <a:pt x="5477900" y="0"/>
                </a:lnTo>
                <a:cubicBezTo>
                  <a:pt x="5526623" y="0"/>
                  <a:pt x="5542801" y="35806"/>
                  <a:pt x="5533057" y="65086"/>
                </a:cubicBezTo>
                <a:lnTo>
                  <a:pt x="4702111" y="2553781"/>
                </a:lnTo>
                <a:cubicBezTo>
                  <a:pt x="4692367" y="2583060"/>
                  <a:pt x="4669661" y="2602594"/>
                  <a:pt x="4637209" y="2602594"/>
                </a:cubicBezTo>
                <a:lnTo>
                  <a:pt x="4160006" y="2602594"/>
                </a:lnTo>
                <a:cubicBezTo>
                  <a:pt x="4124292" y="2602594"/>
                  <a:pt x="4101586" y="2583060"/>
                  <a:pt x="4091841" y="2553781"/>
                </a:cubicBezTo>
                <a:lnTo>
                  <a:pt x="3809435" y="1607099"/>
                </a:lnTo>
                <a:cubicBezTo>
                  <a:pt x="3796474" y="1561547"/>
                  <a:pt x="3770458" y="1542013"/>
                  <a:pt x="3734789" y="1542013"/>
                </a:cubicBezTo>
                <a:cubicBezTo>
                  <a:pt x="3695858" y="1542013"/>
                  <a:pt x="3669841" y="1561547"/>
                  <a:pt x="3656880" y="1607099"/>
                </a:cubicBezTo>
                <a:lnTo>
                  <a:pt x="3374427" y="2553781"/>
                </a:lnTo>
                <a:cubicBezTo>
                  <a:pt x="3364684" y="2583060"/>
                  <a:pt x="3341977" y="2602594"/>
                  <a:pt x="3306262" y="2602594"/>
                </a:cubicBezTo>
                <a:lnTo>
                  <a:pt x="2822624" y="2602594"/>
                </a:lnTo>
                <a:cubicBezTo>
                  <a:pt x="2790174" y="2602594"/>
                  <a:pt x="2767468" y="2583060"/>
                  <a:pt x="2757723" y="2553781"/>
                </a:cubicBezTo>
                <a:lnTo>
                  <a:pt x="1929949" y="71566"/>
                </a:lnTo>
                <a:cubicBezTo>
                  <a:pt x="1916895" y="32542"/>
                  <a:pt x="1942911" y="0"/>
                  <a:pt x="1981842" y="0"/>
                </a:cubicBezTo>
                <a:close/>
                <a:moveTo>
                  <a:pt x="923603" y="0"/>
                </a:moveTo>
                <a:lnTo>
                  <a:pt x="1455963" y="0"/>
                </a:lnTo>
                <a:cubicBezTo>
                  <a:pt x="1498113" y="0"/>
                  <a:pt x="1517602" y="19535"/>
                  <a:pt x="1530610" y="55296"/>
                </a:cubicBezTo>
                <a:lnTo>
                  <a:pt x="2371345" y="2521238"/>
                </a:lnTo>
                <a:cubicBezTo>
                  <a:pt x="2387570" y="2566835"/>
                  <a:pt x="2364864" y="2602594"/>
                  <a:pt x="2322760" y="2602594"/>
                </a:cubicBezTo>
                <a:lnTo>
                  <a:pt x="1816370" y="2602594"/>
                </a:lnTo>
                <a:cubicBezTo>
                  <a:pt x="1780656" y="2602594"/>
                  <a:pt x="1757950" y="2583060"/>
                  <a:pt x="1744942" y="2544036"/>
                </a:cubicBezTo>
                <a:lnTo>
                  <a:pt x="1647543" y="2225227"/>
                </a:lnTo>
                <a:cubicBezTo>
                  <a:pt x="1621573" y="2140607"/>
                  <a:pt x="1579377" y="2111327"/>
                  <a:pt x="1481979" y="2111327"/>
                </a:cubicBezTo>
                <a:lnTo>
                  <a:pt x="894416" y="2111327"/>
                </a:lnTo>
                <a:cubicBezTo>
                  <a:pt x="797017" y="2111327"/>
                  <a:pt x="754821" y="2140652"/>
                  <a:pt x="728851" y="2225227"/>
                </a:cubicBezTo>
                <a:lnTo>
                  <a:pt x="631453" y="2540819"/>
                </a:lnTo>
                <a:cubicBezTo>
                  <a:pt x="618445" y="2583060"/>
                  <a:pt x="595738" y="2602594"/>
                  <a:pt x="560024" y="2602594"/>
                </a:cubicBezTo>
                <a:lnTo>
                  <a:pt x="53634" y="2602594"/>
                </a:lnTo>
                <a:cubicBezTo>
                  <a:pt x="14656" y="2602594"/>
                  <a:pt x="-11315" y="2566835"/>
                  <a:pt x="4911" y="2521238"/>
                </a:cubicBezTo>
                <a:lnTo>
                  <a:pt x="848956" y="55296"/>
                </a:lnTo>
                <a:cubicBezTo>
                  <a:pt x="861919" y="19489"/>
                  <a:pt x="881408" y="0"/>
                  <a:pt x="923603" y="0"/>
                </a:cubicBezTo>
                <a:close/>
              </a:path>
            </a:pathLst>
          </a:custGeom>
          <a:solidFill>
            <a:schemeClr val="bg1"/>
          </a:solidFill>
          <a:effectLst>
            <a:outerShdw blurRad="304800" dist="152400" dir="5400000" algn="t" rotWithShape="0">
              <a:schemeClr val="tx2">
                <a:lumMod val="50000"/>
                <a:alpha val="18000"/>
              </a:scheme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800">
                <a:solidFill>
                  <a:schemeClr val="accent1">
                    <a:alpha val="60000"/>
                  </a:schemeClr>
                </a:solidFill>
              </a:defRPr>
            </a:lvl1pPr>
          </a:lstStyle>
          <a:p>
            <a:pPr lvl="0"/>
            <a:r>
              <a:rPr lang="nl-NL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6947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ofdstuk-lich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ijdelijke aanduiding voor afbeelding 23">
            <a:extLst>
              <a:ext uri="{FF2B5EF4-FFF2-40B4-BE49-F238E27FC236}">
                <a16:creationId xmlns:a16="http://schemas.microsoft.com/office/drawing/2014/main" id="{E31A8B74-1835-42D7-D1AA-64FC35C36F0B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7776922" y="1"/>
            <a:ext cx="4415079" cy="6858000"/>
          </a:xfrm>
          <a:custGeom>
            <a:avLst/>
            <a:gdLst>
              <a:gd name="connsiteX0" fmla="*/ 2359973 w 4415079"/>
              <a:gd name="connsiteY0" fmla="*/ 0 h 6858000"/>
              <a:gd name="connsiteX1" fmla="*/ 4415079 w 4415079"/>
              <a:gd name="connsiteY1" fmla="*/ 0 h 6858000"/>
              <a:gd name="connsiteX2" fmla="*/ 4415079 w 4415079"/>
              <a:gd name="connsiteY2" fmla="*/ 4714705 h 6858000"/>
              <a:gd name="connsiteX3" fmla="*/ 3677528 w 4415079"/>
              <a:gd name="connsiteY3" fmla="*/ 6858000 h 6858000"/>
              <a:gd name="connsiteX4" fmla="*/ 0 w 4415079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15079" h="6858000">
                <a:moveTo>
                  <a:pt x="2359973" y="0"/>
                </a:moveTo>
                <a:lnTo>
                  <a:pt x="4415079" y="0"/>
                </a:lnTo>
                <a:lnTo>
                  <a:pt x="4415079" y="4714705"/>
                </a:lnTo>
                <a:lnTo>
                  <a:pt x="367752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noProof="0"/>
              <a:t>Afbeelding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6C08BE5-13F3-3791-3A1E-E64AE570820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8701" y="2286262"/>
            <a:ext cx="7344000" cy="1577060"/>
          </a:xfrm>
        </p:spPr>
        <p:txBody>
          <a:bodyPr/>
          <a:lstStyle>
            <a:lvl1pPr>
              <a:defRPr sz="4400">
                <a:solidFill>
                  <a:schemeClr val="tx2"/>
                </a:solidFill>
              </a:defRPr>
            </a:lvl1pPr>
          </a:lstStyle>
          <a:p>
            <a:r>
              <a:rPr lang="nl-NL"/>
              <a:t>Titel van deze dia (Koppen, 44 pt.)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6C62518C-EAED-2FBF-2FD8-E4DD42656349}"/>
              </a:ext>
            </a:extLst>
          </p:cNvPr>
          <p:cNvSpPr>
            <a:spLocks noGrp="1"/>
          </p:cNvSpPr>
          <p:nvPr>
            <p:ph type="dt" sz="half" idx="24"/>
          </p:nvPr>
        </p:nvSpPr>
        <p:spPr/>
        <p:txBody>
          <a:bodyPr/>
          <a:lstStyle/>
          <a:p>
            <a:fld id="{CB6B4B60-B6E9-4868-9B4F-BFD3E33D3D34}" type="datetime1">
              <a:rPr lang="nl-NL" smtClean="0"/>
              <a:t>15-12-2025</a:t>
            </a:fld>
            <a:endParaRPr lang="nl-NL"/>
          </a:p>
        </p:txBody>
      </p:sp>
      <p:sp>
        <p:nvSpPr>
          <p:cNvPr id="19" name="Footer Placeholder 18">
            <a:extLst>
              <a:ext uri="{FF2B5EF4-FFF2-40B4-BE49-F238E27FC236}">
                <a16:creationId xmlns:a16="http://schemas.microsoft.com/office/drawing/2014/main" id="{B6E5470D-E75D-195D-B23F-F9B79FC75CC4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>
            <a:lvl1pPr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nl-NL"/>
              <a:t>Naam van de spreker</a:t>
            </a:r>
          </a:p>
        </p:txBody>
      </p:sp>
      <p:sp>
        <p:nvSpPr>
          <p:cNvPr id="20" name="Slide Number Placeholder 19">
            <a:extLst>
              <a:ext uri="{FF2B5EF4-FFF2-40B4-BE49-F238E27FC236}">
                <a16:creationId xmlns:a16="http://schemas.microsoft.com/office/drawing/2014/main" id="{11748246-4237-CBE8-2F22-3C082A9AE1E1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>
            <a:lvl1pPr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3EE1B8E6-F55C-4747-87B1-31D6918D6AA3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13" name="Vertical Text Placeholder 2">
            <a:extLst>
              <a:ext uri="{FF2B5EF4-FFF2-40B4-BE49-F238E27FC236}">
                <a16:creationId xmlns:a16="http://schemas.microsoft.com/office/drawing/2014/main" id="{432BC3A3-2CEF-617E-779B-C43D38BF2080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1028701" y="4140296"/>
            <a:ext cx="6253161" cy="1966818"/>
          </a:xfrm>
          <a:prstGeom prst="rect">
            <a:avLst/>
          </a:prstGeom>
        </p:spPr>
        <p:txBody>
          <a:bodyPr vert="horz"/>
          <a:lstStyle>
            <a:lvl1pPr marL="0" indent="0">
              <a:buClrTx/>
              <a:buNone/>
              <a:defRPr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buClrTx/>
              <a:defRPr>
                <a:solidFill>
                  <a:schemeClr val="bg1"/>
                </a:solidFill>
              </a:defRPr>
            </a:lvl5pPr>
            <a:lvl6pPr>
              <a:buClrTx/>
              <a:defRPr>
                <a:solidFill>
                  <a:schemeClr val="bg1"/>
                </a:solidFill>
              </a:defRPr>
            </a:lvl6pPr>
            <a:lvl7pPr>
              <a:buClrTx/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nl-NL"/>
              <a:t>Korte omschrijving van inhoud of hoofdstuk. (Hoofdtekst, 24 pt.)</a:t>
            </a:r>
          </a:p>
        </p:txBody>
      </p:sp>
      <p:cxnSp>
        <p:nvCxnSpPr>
          <p:cNvPr id="23" name="Rechte verbindingslijn 22">
            <a:extLst>
              <a:ext uri="{FF2B5EF4-FFF2-40B4-BE49-F238E27FC236}">
                <a16:creationId xmlns:a16="http://schemas.microsoft.com/office/drawing/2014/main" id="{828051A9-F68C-0B9F-8EFC-89D7B094BBEF}"/>
              </a:ext>
            </a:extLst>
          </p:cNvPr>
          <p:cNvCxnSpPr>
            <a:cxnSpLocks/>
          </p:cNvCxnSpPr>
          <p:nvPr userDrawn="1"/>
        </p:nvCxnSpPr>
        <p:spPr>
          <a:xfrm rot="17340000">
            <a:off x="-874069" y="1225394"/>
            <a:ext cx="2592000" cy="0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LOGO">
            <a:extLst>
              <a:ext uri="{FF2B5EF4-FFF2-40B4-BE49-F238E27FC236}">
                <a16:creationId xmlns:a16="http://schemas.microsoft.com/office/drawing/2014/main" id="{D7AB6AB2-A53C-FCF2-79FE-4D4BA4FE5687}"/>
              </a:ext>
            </a:extLst>
          </p:cNvPr>
          <p:cNvSpPr>
            <a:spLocks noGrp="1" noChangeAspect="1"/>
          </p:cNvSpPr>
          <p:nvPr>
            <p:ph type="body" sz="quarter" idx="17" hasCustomPrompt="1"/>
          </p:nvPr>
        </p:nvSpPr>
        <p:spPr>
          <a:xfrm>
            <a:off x="10546117" y="506798"/>
            <a:ext cx="904501" cy="241200"/>
          </a:xfrm>
          <a:custGeom>
            <a:avLst/>
            <a:gdLst>
              <a:gd name="connsiteX0" fmla="*/ 1189737 w 9771975"/>
              <a:gd name="connsiteY0" fmla="*/ 793804 h 2605858"/>
              <a:gd name="connsiteX1" fmla="*/ 1131270 w 9771975"/>
              <a:gd name="connsiteY1" fmla="*/ 842619 h 2605858"/>
              <a:gd name="connsiteX2" fmla="*/ 920294 w 9771975"/>
              <a:gd name="connsiteY2" fmla="*/ 1551849 h 2605858"/>
              <a:gd name="connsiteX3" fmla="*/ 917030 w 9771975"/>
              <a:gd name="connsiteY3" fmla="*/ 1571385 h 2605858"/>
              <a:gd name="connsiteX4" fmla="*/ 981977 w 9771975"/>
              <a:gd name="connsiteY4" fmla="*/ 1629897 h 2605858"/>
              <a:gd name="connsiteX5" fmla="*/ 1394278 w 9771975"/>
              <a:gd name="connsiteY5" fmla="*/ 1629897 h 2605858"/>
              <a:gd name="connsiteX6" fmla="*/ 1455963 w 9771975"/>
              <a:gd name="connsiteY6" fmla="*/ 1551849 h 2605858"/>
              <a:gd name="connsiteX7" fmla="*/ 1244895 w 9771975"/>
              <a:gd name="connsiteY7" fmla="*/ 842619 h 2605858"/>
              <a:gd name="connsiteX8" fmla="*/ 1189737 w 9771975"/>
              <a:gd name="connsiteY8" fmla="*/ 793804 h 2605858"/>
              <a:gd name="connsiteX9" fmla="*/ 7509987 w 9771975"/>
              <a:gd name="connsiteY9" fmla="*/ 0 h 2605858"/>
              <a:gd name="connsiteX10" fmla="*/ 8042349 w 9771975"/>
              <a:gd name="connsiteY10" fmla="*/ 0 h 2605858"/>
              <a:gd name="connsiteX11" fmla="*/ 8113777 w 9771975"/>
              <a:gd name="connsiteY11" fmla="*/ 48769 h 2605858"/>
              <a:gd name="connsiteX12" fmla="*/ 8597416 w 9771975"/>
              <a:gd name="connsiteY12" fmla="*/ 1506253 h 2605858"/>
              <a:gd name="connsiteX13" fmla="*/ 8649309 w 9771975"/>
              <a:gd name="connsiteY13" fmla="*/ 1548539 h 2605858"/>
              <a:gd name="connsiteX14" fmla="*/ 8698032 w 9771975"/>
              <a:gd name="connsiteY14" fmla="*/ 1506253 h 2605858"/>
              <a:gd name="connsiteX15" fmla="*/ 9133039 w 9771975"/>
              <a:gd name="connsiteY15" fmla="*/ 61822 h 2605858"/>
              <a:gd name="connsiteX16" fmla="*/ 9207685 w 9771975"/>
              <a:gd name="connsiteY16" fmla="*/ 0 h 2605858"/>
              <a:gd name="connsiteX17" fmla="*/ 9717339 w 9771975"/>
              <a:gd name="connsiteY17" fmla="*/ 0 h 2605858"/>
              <a:gd name="connsiteX18" fmla="*/ 9769233 w 9771975"/>
              <a:gd name="connsiteY18" fmla="*/ 65086 h 2605858"/>
              <a:gd name="connsiteX19" fmla="*/ 8957685 w 9771975"/>
              <a:gd name="connsiteY19" fmla="*/ 2557044 h 2605858"/>
              <a:gd name="connsiteX20" fmla="*/ 8892829 w 9771975"/>
              <a:gd name="connsiteY20" fmla="*/ 2602549 h 2605858"/>
              <a:gd name="connsiteX21" fmla="*/ 8373431 w 9771975"/>
              <a:gd name="connsiteY21" fmla="*/ 2602549 h 2605858"/>
              <a:gd name="connsiteX22" fmla="*/ 8305265 w 9771975"/>
              <a:gd name="connsiteY22" fmla="*/ 2553735 h 2605858"/>
              <a:gd name="connsiteX23" fmla="*/ 7844334 w 9771975"/>
              <a:gd name="connsiteY23" fmla="*/ 946683 h 2605858"/>
              <a:gd name="connsiteX24" fmla="*/ 7792440 w 9771975"/>
              <a:gd name="connsiteY24" fmla="*/ 897869 h 2605858"/>
              <a:gd name="connsiteX25" fmla="*/ 7737237 w 9771975"/>
              <a:gd name="connsiteY25" fmla="*/ 949945 h 2605858"/>
              <a:gd name="connsiteX26" fmla="*/ 7256817 w 9771975"/>
              <a:gd name="connsiteY26" fmla="*/ 2534246 h 2605858"/>
              <a:gd name="connsiteX27" fmla="*/ 7169161 w 9771975"/>
              <a:gd name="connsiteY27" fmla="*/ 2605858 h 2605858"/>
              <a:gd name="connsiteX28" fmla="*/ 6617313 w 9771975"/>
              <a:gd name="connsiteY28" fmla="*/ 2605858 h 2605858"/>
              <a:gd name="connsiteX29" fmla="*/ 6581598 w 9771975"/>
              <a:gd name="connsiteY29" fmla="*/ 2557090 h 2605858"/>
              <a:gd name="connsiteX30" fmla="*/ 7438606 w 9771975"/>
              <a:gd name="connsiteY30" fmla="*/ 48769 h 2605858"/>
              <a:gd name="connsiteX31" fmla="*/ 7509987 w 9771975"/>
              <a:gd name="connsiteY31" fmla="*/ 0 h 2605858"/>
              <a:gd name="connsiteX32" fmla="*/ 6461493 w 9771975"/>
              <a:gd name="connsiteY32" fmla="*/ 0 h 2605858"/>
              <a:gd name="connsiteX33" fmla="*/ 7003597 w 9771975"/>
              <a:gd name="connsiteY33" fmla="*/ 0 h 2605858"/>
              <a:gd name="connsiteX34" fmla="*/ 7048965 w 9771975"/>
              <a:gd name="connsiteY34" fmla="*/ 65039 h 2605858"/>
              <a:gd name="connsiteX35" fmla="*/ 6214756 w 9771975"/>
              <a:gd name="connsiteY35" fmla="*/ 2553781 h 2605858"/>
              <a:gd name="connsiteX36" fmla="*/ 6149809 w 9771975"/>
              <a:gd name="connsiteY36" fmla="*/ 2602594 h 2605858"/>
              <a:gd name="connsiteX37" fmla="*/ 5656425 w 9771975"/>
              <a:gd name="connsiteY37" fmla="*/ 2602594 h 2605858"/>
              <a:gd name="connsiteX38" fmla="*/ 5588215 w 9771975"/>
              <a:gd name="connsiteY38" fmla="*/ 2553781 h 2605858"/>
              <a:gd name="connsiteX39" fmla="*/ 5322035 w 9771975"/>
              <a:gd name="connsiteY39" fmla="*/ 1652649 h 2605858"/>
              <a:gd name="connsiteX40" fmla="*/ 5312336 w 9771975"/>
              <a:gd name="connsiteY40" fmla="*/ 1581036 h 2605858"/>
              <a:gd name="connsiteX41" fmla="*/ 5328516 w 9771975"/>
              <a:gd name="connsiteY41" fmla="*/ 1483455 h 2605858"/>
              <a:gd name="connsiteX42" fmla="*/ 5503824 w 9771975"/>
              <a:gd name="connsiteY42" fmla="*/ 956427 h 2605858"/>
              <a:gd name="connsiteX43" fmla="*/ 5568771 w 9771975"/>
              <a:gd name="connsiteY43" fmla="*/ 910876 h 2605858"/>
              <a:gd name="connsiteX44" fmla="*/ 5630409 w 9771975"/>
              <a:gd name="connsiteY44" fmla="*/ 959691 h 2605858"/>
              <a:gd name="connsiteX45" fmla="*/ 5841433 w 9771975"/>
              <a:gd name="connsiteY45" fmla="*/ 1512733 h 2605858"/>
              <a:gd name="connsiteX46" fmla="*/ 5893372 w 9771975"/>
              <a:gd name="connsiteY46" fmla="*/ 1551803 h 2605858"/>
              <a:gd name="connsiteX47" fmla="*/ 5948576 w 9771975"/>
              <a:gd name="connsiteY47" fmla="*/ 1502989 h 2605858"/>
              <a:gd name="connsiteX48" fmla="*/ 6396545 w 9771975"/>
              <a:gd name="connsiteY48" fmla="*/ 45550 h 2605858"/>
              <a:gd name="connsiteX49" fmla="*/ 6461493 w 9771975"/>
              <a:gd name="connsiteY49" fmla="*/ 0 h 2605858"/>
              <a:gd name="connsiteX50" fmla="*/ 1981842 w 9771975"/>
              <a:gd name="connsiteY50" fmla="*/ 0 h 2605858"/>
              <a:gd name="connsiteX51" fmla="*/ 2510986 w 9771975"/>
              <a:gd name="connsiteY51" fmla="*/ 0 h 2605858"/>
              <a:gd name="connsiteX52" fmla="*/ 2582369 w 9771975"/>
              <a:gd name="connsiteY52" fmla="*/ 48769 h 2605858"/>
              <a:gd name="connsiteX53" fmla="*/ 3014112 w 9771975"/>
              <a:gd name="connsiteY53" fmla="*/ 1476973 h 2605858"/>
              <a:gd name="connsiteX54" fmla="*/ 3082231 w 9771975"/>
              <a:gd name="connsiteY54" fmla="*/ 1542059 h 2605858"/>
              <a:gd name="connsiteX55" fmla="*/ 3156924 w 9771975"/>
              <a:gd name="connsiteY55" fmla="*/ 1476973 h 2605858"/>
              <a:gd name="connsiteX56" fmla="*/ 3526984 w 9771975"/>
              <a:gd name="connsiteY56" fmla="*/ 566097 h 2605858"/>
              <a:gd name="connsiteX57" fmla="*/ 3728216 w 9771975"/>
              <a:gd name="connsiteY57" fmla="*/ 439236 h 2605858"/>
              <a:gd name="connsiteX58" fmla="*/ 3935976 w 9771975"/>
              <a:gd name="connsiteY58" fmla="*/ 569361 h 2605858"/>
              <a:gd name="connsiteX59" fmla="*/ 4315826 w 9771975"/>
              <a:gd name="connsiteY59" fmla="*/ 1496463 h 2605858"/>
              <a:gd name="connsiteX60" fmla="*/ 4383991 w 9771975"/>
              <a:gd name="connsiteY60" fmla="*/ 1545277 h 2605858"/>
              <a:gd name="connsiteX61" fmla="*/ 4448893 w 9771975"/>
              <a:gd name="connsiteY61" fmla="*/ 1496463 h 2605858"/>
              <a:gd name="connsiteX62" fmla="*/ 4883855 w 9771975"/>
              <a:gd name="connsiteY62" fmla="*/ 52032 h 2605858"/>
              <a:gd name="connsiteX63" fmla="*/ 4958501 w 9771975"/>
              <a:gd name="connsiteY63" fmla="*/ 0 h 2605858"/>
              <a:gd name="connsiteX64" fmla="*/ 5477900 w 9771975"/>
              <a:gd name="connsiteY64" fmla="*/ 0 h 2605858"/>
              <a:gd name="connsiteX65" fmla="*/ 5533057 w 9771975"/>
              <a:gd name="connsiteY65" fmla="*/ 65086 h 2605858"/>
              <a:gd name="connsiteX66" fmla="*/ 4702111 w 9771975"/>
              <a:gd name="connsiteY66" fmla="*/ 2553781 h 2605858"/>
              <a:gd name="connsiteX67" fmla="*/ 4637209 w 9771975"/>
              <a:gd name="connsiteY67" fmla="*/ 2602594 h 2605858"/>
              <a:gd name="connsiteX68" fmla="*/ 4160006 w 9771975"/>
              <a:gd name="connsiteY68" fmla="*/ 2602594 h 2605858"/>
              <a:gd name="connsiteX69" fmla="*/ 4091841 w 9771975"/>
              <a:gd name="connsiteY69" fmla="*/ 2553781 h 2605858"/>
              <a:gd name="connsiteX70" fmla="*/ 3809435 w 9771975"/>
              <a:gd name="connsiteY70" fmla="*/ 1607099 h 2605858"/>
              <a:gd name="connsiteX71" fmla="*/ 3734789 w 9771975"/>
              <a:gd name="connsiteY71" fmla="*/ 1542013 h 2605858"/>
              <a:gd name="connsiteX72" fmla="*/ 3656880 w 9771975"/>
              <a:gd name="connsiteY72" fmla="*/ 1607099 h 2605858"/>
              <a:gd name="connsiteX73" fmla="*/ 3374427 w 9771975"/>
              <a:gd name="connsiteY73" fmla="*/ 2553781 h 2605858"/>
              <a:gd name="connsiteX74" fmla="*/ 3306262 w 9771975"/>
              <a:gd name="connsiteY74" fmla="*/ 2602594 h 2605858"/>
              <a:gd name="connsiteX75" fmla="*/ 2822624 w 9771975"/>
              <a:gd name="connsiteY75" fmla="*/ 2602594 h 2605858"/>
              <a:gd name="connsiteX76" fmla="*/ 2757723 w 9771975"/>
              <a:gd name="connsiteY76" fmla="*/ 2553781 h 2605858"/>
              <a:gd name="connsiteX77" fmla="*/ 1929949 w 9771975"/>
              <a:gd name="connsiteY77" fmla="*/ 71566 h 2605858"/>
              <a:gd name="connsiteX78" fmla="*/ 1981842 w 9771975"/>
              <a:gd name="connsiteY78" fmla="*/ 0 h 2605858"/>
              <a:gd name="connsiteX79" fmla="*/ 923603 w 9771975"/>
              <a:gd name="connsiteY79" fmla="*/ 0 h 2605858"/>
              <a:gd name="connsiteX80" fmla="*/ 1455963 w 9771975"/>
              <a:gd name="connsiteY80" fmla="*/ 0 h 2605858"/>
              <a:gd name="connsiteX81" fmla="*/ 1530610 w 9771975"/>
              <a:gd name="connsiteY81" fmla="*/ 55296 h 2605858"/>
              <a:gd name="connsiteX82" fmla="*/ 2371345 w 9771975"/>
              <a:gd name="connsiteY82" fmla="*/ 2521238 h 2605858"/>
              <a:gd name="connsiteX83" fmla="*/ 2322760 w 9771975"/>
              <a:gd name="connsiteY83" fmla="*/ 2602594 h 2605858"/>
              <a:gd name="connsiteX84" fmla="*/ 1816370 w 9771975"/>
              <a:gd name="connsiteY84" fmla="*/ 2602594 h 2605858"/>
              <a:gd name="connsiteX85" fmla="*/ 1744942 w 9771975"/>
              <a:gd name="connsiteY85" fmla="*/ 2544036 h 2605858"/>
              <a:gd name="connsiteX86" fmla="*/ 1647543 w 9771975"/>
              <a:gd name="connsiteY86" fmla="*/ 2225227 h 2605858"/>
              <a:gd name="connsiteX87" fmla="*/ 1481979 w 9771975"/>
              <a:gd name="connsiteY87" fmla="*/ 2111327 h 2605858"/>
              <a:gd name="connsiteX88" fmla="*/ 894416 w 9771975"/>
              <a:gd name="connsiteY88" fmla="*/ 2111327 h 2605858"/>
              <a:gd name="connsiteX89" fmla="*/ 728851 w 9771975"/>
              <a:gd name="connsiteY89" fmla="*/ 2225227 h 2605858"/>
              <a:gd name="connsiteX90" fmla="*/ 631453 w 9771975"/>
              <a:gd name="connsiteY90" fmla="*/ 2540819 h 2605858"/>
              <a:gd name="connsiteX91" fmla="*/ 560024 w 9771975"/>
              <a:gd name="connsiteY91" fmla="*/ 2602594 h 2605858"/>
              <a:gd name="connsiteX92" fmla="*/ 53634 w 9771975"/>
              <a:gd name="connsiteY92" fmla="*/ 2602594 h 2605858"/>
              <a:gd name="connsiteX93" fmla="*/ 4911 w 9771975"/>
              <a:gd name="connsiteY93" fmla="*/ 2521238 h 2605858"/>
              <a:gd name="connsiteX94" fmla="*/ 848956 w 9771975"/>
              <a:gd name="connsiteY94" fmla="*/ 55296 h 2605858"/>
              <a:gd name="connsiteX95" fmla="*/ 923603 w 9771975"/>
              <a:gd name="connsiteY95" fmla="*/ 0 h 2605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</a:cxnLst>
            <a:rect l="l" t="t" r="r" b="b"/>
            <a:pathLst>
              <a:path w="9771975" h="2605858">
                <a:moveTo>
                  <a:pt x="1189737" y="793804"/>
                </a:moveTo>
                <a:cubicBezTo>
                  <a:pt x="1163767" y="793804"/>
                  <a:pt x="1144278" y="803595"/>
                  <a:pt x="1131270" y="842619"/>
                </a:cubicBezTo>
                <a:lnTo>
                  <a:pt x="920294" y="1551849"/>
                </a:lnTo>
                <a:cubicBezTo>
                  <a:pt x="917030" y="1558377"/>
                  <a:pt x="917030" y="1564857"/>
                  <a:pt x="917030" y="1571385"/>
                </a:cubicBezTo>
                <a:cubicBezTo>
                  <a:pt x="917030" y="1607099"/>
                  <a:pt x="946310" y="1629897"/>
                  <a:pt x="981977" y="1629897"/>
                </a:cubicBezTo>
                <a:lnTo>
                  <a:pt x="1394278" y="1629897"/>
                </a:lnTo>
                <a:cubicBezTo>
                  <a:pt x="1433211" y="1629897"/>
                  <a:pt x="1468925" y="1597354"/>
                  <a:pt x="1455963" y="1551849"/>
                </a:cubicBezTo>
                <a:lnTo>
                  <a:pt x="1244895" y="842619"/>
                </a:lnTo>
                <a:cubicBezTo>
                  <a:pt x="1231887" y="803550"/>
                  <a:pt x="1215661" y="793804"/>
                  <a:pt x="1189737" y="793804"/>
                </a:cubicBezTo>
                <a:close/>
                <a:moveTo>
                  <a:pt x="7509987" y="0"/>
                </a:moveTo>
                <a:lnTo>
                  <a:pt x="8042349" y="0"/>
                </a:lnTo>
                <a:cubicBezTo>
                  <a:pt x="8084499" y="0"/>
                  <a:pt x="8104033" y="16225"/>
                  <a:pt x="8113777" y="48769"/>
                </a:cubicBezTo>
                <a:lnTo>
                  <a:pt x="8597416" y="1506253"/>
                </a:lnTo>
                <a:cubicBezTo>
                  <a:pt x="8610377" y="1538796"/>
                  <a:pt x="8629866" y="1548539"/>
                  <a:pt x="8649309" y="1548539"/>
                </a:cubicBezTo>
                <a:cubicBezTo>
                  <a:pt x="8668844" y="1548539"/>
                  <a:pt x="8688333" y="1538796"/>
                  <a:pt x="8698032" y="1506253"/>
                </a:cubicBezTo>
                <a:lnTo>
                  <a:pt x="9133039" y="61822"/>
                </a:lnTo>
                <a:cubicBezTo>
                  <a:pt x="9145955" y="16272"/>
                  <a:pt x="9168661" y="0"/>
                  <a:pt x="9207685" y="0"/>
                </a:cubicBezTo>
                <a:lnTo>
                  <a:pt x="9717339" y="0"/>
                </a:lnTo>
                <a:cubicBezTo>
                  <a:pt x="9762799" y="0"/>
                  <a:pt x="9779024" y="35806"/>
                  <a:pt x="9769233" y="65086"/>
                </a:cubicBezTo>
                <a:lnTo>
                  <a:pt x="8957685" y="2557044"/>
                </a:lnTo>
                <a:cubicBezTo>
                  <a:pt x="8948032" y="2583014"/>
                  <a:pt x="8928543" y="2602549"/>
                  <a:pt x="8892829" y="2602549"/>
                </a:cubicBezTo>
                <a:lnTo>
                  <a:pt x="8373431" y="2602549"/>
                </a:lnTo>
                <a:cubicBezTo>
                  <a:pt x="8337717" y="2602549"/>
                  <a:pt x="8314963" y="2583014"/>
                  <a:pt x="8305265" y="2553735"/>
                </a:cubicBezTo>
                <a:lnTo>
                  <a:pt x="7844334" y="946683"/>
                </a:lnTo>
                <a:cubicBezTo>
                  <a:pt x="7834589" y="914139"/>
                  <a:pt x="7811883" y="897869"/>
                  <a:pt x="7792440" y="897869"/>
                </a:cubicBezTo>
                <a:cubicBezTo>
                  <a:pt x="7769733" y="897869"/>
                  <a:pt x="7746981" y="914139"/>
                  <a:pt x="7737237" y="949945"/>
                </a:cubicBezTo>
                <a:lnTo>
                  <a:pt x="7256817" y="2534246"/>
                </a:lnTo>
                <a:cubicBezTo>
                  <a:pt x="7243807" y="2576579"/>
                  <a:pt x="7208140" y="2605858"/>
                  <a:pt x="7169161" y="2605858"/>
                </a:cubicBezTo>
                <a:lnTo>
                  <a:pt x="6617313" y="2605858"/>
                </a:lnTo>
                <a:cubicBezTo>
                  <a:pt x="6588126" y="2605858"/>
                  <a:pt x="6575117" y="2576579"/>
                  <a:pt x="6581598" y="2557090"/>
                </a:cubicBezTo>
                <a:lnTo>
                  <a:pt x="7438606" y="48769"/>
                </a:lnTo>
                <a:cubicBezTo>
                  <a:pt x="7448350" y="19489"/>
                  <a:pt x="7471056" y="0"/>
                  <a:pt x="7509987" y="0"/>
                </a:cubicBezTo>
                <a:close/>
                <a:moveTo>
                  <a:pt x="6461493" y="0"/>
                </a:moveTo>
                <a:lnTo>
                  <a:pt x="7003597" y="0"/>
                </a:lnTo>
                <a:cubicBezTo>
                  <a:pt x="7049011" y="0"/>
                  <a:pt x="7058755" y="35806"/>
                  <a:pt x="7048965" y="65039"/>
                </a:cubicBezTo>
                <a:lnTo>
                  <a:pt x="6214756" y="2553781"/>
                </a:lnTo>
                <a:cubicBezTo>
                  <a:pt x="6205012" y="2583060"/>
                  <a:pt x="6185522" y="2602594"/>
                  <a:pt x="6149809" y="2602594"/>
                </a:cubicBezTo>
                <a:lnTo>
                  <a:pt x="5656425" y="2602594"/>
                </a:lnTo>
                <a:cubicBezTo>
                  <a:pt x="5620711" y="2602594"/>
                  <a:pt x="5597959" y="2583060"/>
                  <a:pt x="5588215" y="2553781"/>
                </a:cubicBezTo>
                <a:lnTo>
                  <a:pt x="5322035" y="1652649"/>
                </a:lnTo>
                <a:cubicBezTo>
                  <a:pt x="5315553" y="1633115"/>
                  <a:pt x="5312336" y="1607052"/>
                  <a:pt x="5312336" y="1581036"/>
                </a:cubicBezTo>
                <a:cubicBezTo>
                  <a:pt x="5312336" y="1548539"/>
                  <a:pt x="5318817" y="1515997"/>
                  <a:pt x="5328516" y="1483455"/>
                </a:cubicBezTo>
                <a:lnTo>
                  <a:pt x="5503824" y="956427"/>
                </a:lnTo>
                <a:cubicBezTo>
                  <a:pt x="5516832" y="923884"/>
                  <a:pt x="5539538" y="910876"/>
                  <a:pt x="5568771" y="910876"/>
                </a:cubicBezTo>
                <a:cubicBezTo>
                  <a:pt x="5597959" y="910876"/>
                  <a:pt x="5617448" y="923884"/>
                  <a:pt x="5630409" y="959691"/>
                </a:cubicBezTo>
                <a:lnTo>
                  <a:pt x="5841433" y="1512733"/>
                </a:lnTo>
                <a:cubicBezTo>
                  <a:pt x="5851177" y="1538750"/>
                  <a:pt x="5870666" y="1551803"/>
                  <a:pt x="5893372" y="1551803"/>
                </a:cubicBezTo>
                <a:cubicBezTo>
                  <a:pt x="5916079" y="1551803"/>
                  <a:pt x="5938877" y="1535532"/>
                  <a:pt x="5948576" y="1502989"/>
                </a:cubicBezTo>
                <a:lnTo>
                  <a:pt x="6396545" y="45550"/>
                </a:lnTo>
                <a:cubicBezTo>
                  <a:pt x="6403072" y="19489"/>
                  <a:pt x="6425778" y="0"/>
                  <a:pt x="6461493" y="0"/>
                </a:cubicBezTo>
                <a:close/>
                <a:moveTo>
                  <a:pt x="1981842" y="0"/>
                </a:moveTo>
                <a:lnTo>
                  <a:pt x="2510986" y="0"/>
                </a:lnTo>
                <a:cubicBezTo>
                  <a:pt x="2549872" y="0"/>
                  <a:pt x="2572624" y="16225"/>
                  <a:pt x="2582369" y="48769"/>
                </a:cubicBezTo>
                <a:lnTo>
                  <a:pt x="3014112" y="1476973"/>
                </a:lnTo>
                <a:cubicBezTo>
                  <a:pt x="3027075" y="1522570"/>
                  <a:pt x="3052998" y="1542059"/>
                  <a:pt x="3082231" y="1542059"/>
                </a:cubicBezTo>
                <a:cubicBezTo>
                  <a:pt x="3111511" y="1542059"/>
                  <a:pt x="3140652" y="1522524"/>
                  <a:pt x="3156924" y="1476973"/>
                </a:cubicBezTo>
                <a:lnTo>
                  <a:pt x="3526984" y="566097"/>
                </a:lnTo>
                <a:cubicBezTo>
                  <a:pt x="3559389" y="481523"/>
                  <a:pt x="3637298" y="439236"/>
                  <a:pt x="3728216" y="439236"/>
                </a:cubicBezTo>
                <a:cubicBezTo>
                  <a:pt x="3822352" y="439236"/>
                  <a:pt x="3900307" y="481523"/>
                  <a:pt x="3935976" y="569361"/>
                </a:cubicBezTo>
                <a:lnTo>
                  <a:pt x="4315826" y="1496463"/>
                </a:lnTo>
                <a:cubicBezTo>
                  <a:pt x="4332051" y="1532269"/>
                  <a:pt x="4357976" y="1545277"/>
                  <a:pt x="4383991" y="1545277"/>
                </a:cubicBezTo>
                <a:cubicBezTo>
                  <a:pt x="4413179" y="1545277"/>
                  <a:pt x="4439149" y="1532222"/>
                  <a:pt x="4448893" y="1496463"/>
                </a:cubicBezTo>
                <a:lnTo>
                  <a:pt x="4883855" y="52032"/>
                </a:lnTo>
                <a:cubicBezTo>
                  <a:pt x="4893599" y="16272"/>
                  <a:pt x="4916352" y="0"/>
                  <a:pt x="4958501" y="0"/>
                </a:cubicBezTo>
                <a:lnTo>
                  <a:pt x="5477900" y="0"/>
                </a:lnTo>
                <a:cubicBezTo>
                  <a:pt x="5526623" y="0"/>
                  <a:pt x="5542801" y="35806"/>
                  <a:pt x="5533057" y="65086"/>
                </a:cubicBezTo>
                <a:lnTo>
                  <a:pt x="4702111" y="2553781"/>
                </a:lnTo>
                <a:cubicBezTo>
                  <a:pt x="4692367" y="2583060"/>
                  <a:pt x="4669661" y="2602594"/>
                  <a:pt x="4637209" y="2602594"/>
                </a:cubicBezTo>
                <a:lnTo>
                  <a:pt x="4160006" y="2602594"/>
                </a:lnTo>
                <a:cubicBezTo>
                  <a:pt x="4124292" y="2602594"/>
                  <a:pt x="4101586" y="2583060"/>
                  <a:pt x="4091841" y="2553781"/>
                </a:cubicBezTo>
                <a:lnTo>
                  <a:pt x="3809435" y="1607099"/>
                </a:lnTo>
                <a:cubicBezTo>
                  <a:pt x="3796474" y="1561547"/>
                  <a:pt x="3770458" y="1542013"/>
                  <a:pt x="3734789" y="1542013"/>
                </a:cubicBezTo>
                <a:cubicBezTo>
                  <a:pt x="3695858" y="1542013"/>
                  <a:pt x="3669841" y="1561547"/>
                  <a:pt x="3656880" y="1607099"/>
                </a:cubicBezTo>
                <a:lnTo>
                  <a:pt x="3374427" y="2553781"/>
                </a:lnTo>
                <a:cubicBezTo>
                  <a:pt x="3364684" y="2583060"/>
                  <a:pt x="3341977" y="2602594"/>
                  <a:pt x="3306262" y="2602594"/>
                </a:cubicBezTo>
                <a:lnTo>
                  <a:pt x="2822624" y="2602594"/>
                </a:lnTo>
                <a:cubicBezTo>
                  <a:pt x="2790174" y="2602594"/>
                  <a:pt x="2767468" y="2583060"/>
                  <a:pt x="2757723" y="2553781"/>
                </a:cubicBezTo>
                <a:lnTo>
                  <a:pt x="1929949" y="71566"/>
                </a:lnTo>
                <a:cubicBezTo>
                  <a:pt x="1916895" y="32542"/>
                  <a:pt x="1942911" y="0"/>
                  <a:pt x="1981842" y="0"/>
                </a:cubicBezTo>
                <a:close/>
                <a:moveTo>
                  <a:pt x="923603" y="0"/>
                </a:moveTo>
                <a:lnTo>
                  <a:pt x="1455963" y="0"/>
                </a:lnTo>
                <a:cubicBezTo>
                  <a:pt x="1498113" y="0"/>
                  <a:pt x="1517602" y="19535"/>
                  <a:pt x="1530610" y="55296"/>
                </a:cubicBezTo>
                <a:lnTo>
                  <a:pt x="2371345" y="2521238"/>
                </a:lnTo>
                <a:cubicBezTo>
                  <a:pt x="2387570" y="2566835"/>
                  <a:pt x="2364864" y="2602594"/>
                  <a:pt x="2322760" y="2602594"/>
                </a:cubicBezTo>
                <a:lnTo>
                  <a:pt x="1816370" y="2602594"/>
                </a:lnTo>
                <a:cubicBezTo>
                  <a:pt x="1780656" y="2602594"/>
                  <a:pt x="1757950" y="2583060"/>
                  <a:pt x="1744942" y="2544036"/>
                </a:cubicBezTo>
                <a:lnTo>
                  <a:pt x="1647543" y="2225227"/>
                </a:lnTo>
                <a:cubicBezTo>
                  <a:pt x="1621573" y="2140607"/>
                  <a:pt x="1579377" y="2111327"/>
                  <a:pt x="1481979" y="2111327"/>
                </a:cubicBezTo>
                <a:lnTo>
                  <a:pt x="894416" y="2111327"/>
                </a:lnTo>
                <a:cubicBezTo>
                  <a:pt x="797017" y="2111327"/>
                  <a:pt x="754821" y="2140652"/>
                  <a:pt x="728851" y="2225227"/>
                </a:cubicBezTo>
                <a:lnTo>
                  <a:pt x="631453" y="2540819"/>
                </a:lnTo>
                <a:cubicBezTo>
                  <a:pt x="618445" y="2583060"/>
                  <a:pt x="595738" y="2602594"/>
                  <a:pt x="560024" y="2602594"/>
                </a:cubicBezTo>
                <a:lnTo>
                  <a:pt x="53634" y="2602594"/>
                </a:lnTo>
                <a:cubicBezTo>
                  <a:pt x="14656" y="2602594"/>
                  <a:pt x="-11315" y="2566835"/>
                  <a:pt x="4911" y="2521238"/>
                </a:cubicBezTo>
                <a:lnTo>
                  <a:pt x="848956" y="55296"/>
                </a:lnTo>
                <a:cubicBezTo>
                  <a:pt x="861919" y="19489"/>
                  <a:pt x="881408" y="0"/>
                  <a:pt x="923603" y="0"/>
                </a:cubicBezTo>
                <a:close/>
              </a:path>
            </a:pathLst>
          </a:custGeom>
          <a:solidFill>
            <a:schemeClr val="bg1"/>
          </a:solidFill>
          <a:effectLst>
            <a:outerShdw blurRad="304800" dist="152400" dir="5400000" algn="t" rotWithShape="0">
              <a:schemeClr val="tx2">
                <a:lumMod val="50000"/>
                <a:alpha val="18000"/>
              </a:scheme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800">
                <a:solidFill>
                  <a:schemeClr val="accent1">
                    <a:alpha val="60000"/>
                  </a:schemeClr>
                </a:solidFill>
              </a:defRPr>
            </a:lvl1pPr>
          </a:lstStyle>
          <a:p>
            <a:pPr lvl="0"/>
            <a:r>
              <a:rPr lang="nl-NL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2441121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ofdstuk-donker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LOGO VECTOR AWVN">
            <a:extLst>
              <a:ext uri="{FF2B5EF4-FFF2-40B4-BE49-F238E27FC236}">
                <a16:creationId xmlns:a16="http://schemas.microsoft.com/office/drawing/2014/main" id="{F611B34A-2C64-E0E6-7B0C-FD262E567906}"/>
              </a:ext>
            </a:extLst>
          </p:cNvPr>
          <p:cNvSpPr/>
          <p:nvPr userDrawn="1"/>
        </p:nvSpPr>
        <p:spPr>
          <a:xfrm>
            <a:off x="10547557" y="506798"/>
            <a:ext cx="903061" cy="240816"/>
          </a:xfrm>
          <a:custGeom>
            <a:avLst/>
            <a:gdLst>
              <a:gd name="connsiteX0" fmla="*/ 7952602 w 7954834"/>
              <a:gd name="connsiteY0" fmla="*/ 52983 h 2121287"/>
              <a:gd name="connsiteX1" fmla="*/ 7910358 w 7954834"/>
              <a:gd name="connsiteY1" fmla="*/ 0 h 2121287"/>
              <a:gd name="connsiteX2" fmla="*/ 7495476 w 7954834"/>
              <a:gd name="connsiteY2" fmla="*/ 0 h 2121287"/>
              <a:gd name="connsiteX3" fmla="*/ 7434711 w 7954834"/>
              <a:gd name="connsiteY3" fmla="*/ 50326 h 2121287"/>
              <a:gd name="connsiteX4" fmla="*/ 7080595 w 7954834"/>
              <a:gd name="connsiteY4" fmla="*/ 1226159 h 2121287"/>
              <a:gd name="connsiteX5" fmla="*/ 7040933 w 7954834"/>
              <a:gd name="connsiteY5" fmla="*/ 1260582 h 2121287"/>
              <a:gd name="connsiteX6" fmla="*/ 6998689 w 7954834"/>
              <a:gd name="connsiteY6" fmla="*/ 1226159 h 2121287"/>
              <a:gd name="connsiteX7" fmla="*/ 6604985 w 7954834"/>
              <a:gd name="connsiteY7" fmla="*/ 39700 h 2121287"/>
              <a:gd name="connsiteX8" fmla="*/ 6546839 w 7954834"/>
              <a:gd name="connsiteY8" fmla="*/ 0 h 2121287"/>
              <a:gd name="connsiteX9" fmla="*/ 6113473 w 7954834"/>
              <a:gd name="connsiteY9" fmla="*/ 0 h 2121287"/>
              <a:gd name="connsiteX10" fmla="*/ 6055365 w 7954834"/>
              <a:gd name="connsiteY10" fmla="*/ 39700 h 2121287"/>
              <a:gd name="connsiteX11" fmla="*/ 5357721 w 7954834"/>
              <a:gd name="connsiteY11" fmla="*/ 2081588 h 2121287"/>
              <a:gd name="connsiteX12" fmla="*/ 5386795 w 7954834"/>
              <a:gd name="connsiteY12" fmla="*/ 2121288 h 2121287"/>
              <a:gd name="connsiteX13" fmla="*/ 5836025 w 7954834"/>
              <a:gd name="connsiteY13" fmla="*/ 2121288 h 2121287"/>
              <a:gd name="connsiteX14" fmla="*/ 5907380 w 7954834"/>
              <a:gd name="connsiteY14" fmla="*/ 2062992 h 2121287"/>
              <a:gd name="connsiteX15" fmla="*/ 6298464 w 7954834"/>
              <a:gd name="connsiteY15" fmla="*/ 773299 h 2121287"/>
              <a:gd name="connsiteX16" fmla="*/ 6343402 w 7954834"/>
              <a:gd name="connsiteY16" fmla="*/ 730906 h 2121287"/>
              <a:gd name="connsiteX17" fmla="*/ 6385646 w 7954834"/>
              <a:gd name="connsiteY17" fmla="*/ 770643 h 2121287"/>
              <a:gd name="connsiteX18" fmla="*/ 6760865 w 7954834"/>
              <a:gd name="connsiteY18" fmla="*/ 2078857 h 2121287"/>
              <a:gd name="connsiteX19" fmla="*/ 6816355 w 7954834"/>
              <a:gd name="connsiteY19" fmla="*/ 2118594 h 2121287"/>
              <a:gd name="connsiteX20" fmla="*/ 7239169 w 7954834"/>
              <a:gd name="connsiteY20" fmla="*/ 2118594 h 2121287"/>
              <a:gd name="connsiteX21" fmla="*/ 7291965 w 7954834"/>
              <a:gd name="connsiteY21" fmla="*/ 2081551 h 2121287"/>
              <a:gd name="connsiteX22" fmla="*/ 7952602 w 7954834"/>
              <a:gd name="connsiteY22" fmla="*/ 52983 h 2121287"/>
              <a:gd name="connsiteX23" fmla="*/ 1185220 w 7954834"/>
              <a:gd name="connsiteY23" fmla="*/ 1263276 h 2121287"/>
              <a:gd name="connsiteX24" fmla="*/ 1135006 w 7954834"/>
              <a:gd name="connsiteY24" fmla="*/ 1326811 h 2121287"/>
              <a:gd name="connsiteX25" fmla="*/ 799374 w 7954834"/>
              <a:gd name="connsiteY25" fmla="*/ 1326811 h 2121287"/>
              <a:gd name="connsiteX26" fmla="*/ 746504 w 7954834"/>
              <a:gd name="connsiteY26" fmla="*/ 1279179 h 2121287"/>
              <a:gd name="connsiteX27" fmla="*/ 749161 w 7954834"/>
              <a:gd name="connsiteY27" fmla="*/ 1263276 h 2121287"/>
              <a:gd name="connsiteX28" fmla="*/ 920905 w 7954834"/>
              <a:gd name="connsiteY28" fmla="*/ 685930 h 2121287"/>
              <a:gd name="connsiteX29" fmla="*/ 968500 w 7954834"/>
              <a:gd name="connsiteY29" fmla="*/ 646193 h 2121287"/>
              <a:gd name="connsiteX30" fmla="*/ 1013401 w 7954834"/>
              <a:gd name="connsiteY30" fmla="*/ 685930 h 2121287"/>
              <a:gd name="connsiteX31" fmla="*/ 1185220 w 7954834"/>
              <a:gd name="connsiteY31" fmla="*/ 1263276 h 2121287"/>
              <a:gd name="connsiteX32" fmla="*/ 1930383 w 7954834"/>
              <a:gd name="connsiteY32" fmla="*/ 2052403 h 2121287"/>
              <a:gd name="connsiteX33" fmla="*/ 1245986 w 7954834"/>
              <a:gd name="connsiteY33" fmla="*/ 45013 h 2121287"/>
              <a:gd name="connsiteX34" fmla="*/ 1185220 w 7954834"/>
              <a:gd name="connsiteY34" fmla="*/ 0 h 2121287"/>
              <a:gd name="connsiteX35" fmla="*/ 751855 w 7954834"/>
              <a:gd name="connsiteY35" fmla="*/ 0 h 2121287"/>
              <a:gd name="connsiteX36" fmla="*/ 691089 w 7954834"/>
              <a:gd name="connsiteY36" fmla="*/ 45013 h 2121287"/>
              <a:gd name="connsiteX37" fmla="*/ 3998 w 7954834"/>
              <a:gd name="connsiteY37" fmla="*/ 2052403 h 2121287"/>
              <a:gd name="connsiteX38" fmla="*/ 43660 w 7954834"/>
              <a:gd name="connsiteY38" fmla="*/ 2118631 h 2121287"/>
              <a:gd name="connsiteX39" fmla="*/ 455885 w 7954834"/>
              <a:gd name="connsiteY39" fmla="*/ 2118631 h 2121287"/>
              <a:gd name="connsiteX40" fmla="*/ 514031 w 7954834"/>
              <a:gd name="connsiteY40" fmla="*/ 2068343 h 2121287"/>
              <a:gd name="connsiteX41" fmla="*/ 593318 w 7954834"/>
              <a:gd name="connsiteY41" fmla="*/ 1811437 h 2121287"/>
              <a:gd name="connsiteX42" fmla="*/ 728095 w 7954834"/>
              <a:gd name="connsiteY42" fmla="*/ 1718717 h 2121287"/>
              <a:gd name="connsiteX43" fmla="*/ 1206398 w 7954834"/>
              <a:gd name="connsiteY43" fmla="*/ 1718717 h 2121287"/>
              <a:gd name="connsiteX44" fmla="*/ 1341175 w 7954834"/>
              <a:gd name="connsiteY44" fmla="*/ 1811437 h 2121287"/>
              <a:gd name="connsiteX45" fmla="*/ 1420462 w 7954834"/>
              <a:gd name="connsiteY45" fmla="*/ 2070962 h 2121287"/>
              <a:gd name="connsiteX46" fmla="*/ 1478608 w 7954834"/>
              <a:gd name="connsiteY46" fmla="*/ 2118631 h 2121287"/>
              <a:gd name="connsiteX47" fmla="*/ 1890833 w 7954834"/>
              <a:gd name="connsiteY47" fmla="*/ 2118631 h 2121287"/>
              <a:gd name="connsiteX48" fmla="*/ 1930383 w 7954834"/>
              <a:gd name="connsiteY48" fmla="*/ 2052403 h 2121287"/>
              <a:gd name="connsiteX49" fmla="*/ 5701248 w 7954834"/>
              <a:gd name="connsiteY49" fmla="*/ 0 h 2121287"/>
              <a:gd name="connsiteX50" fmla="*/ 5259950 w 7954834"/>
              <a:gd name="connsiteY50" fmla="*/ 0 h 2121287"/>
              <a:gd name="connsiteX51" fmla="*/ 5207080 w 7954834"/>
              <a:gd name="connsiteY51" fmla="*/ 37080 h 2121287"/>
              <a:gd name="connsiteX52" fmla="*/ 4842412 w 7954834"/>
              <a:gd name="connsiteY52" fmla="*/ 1223502 h 2121287"/>
              <a:gd name="connsiteX53" fmla="*/ 4797474 w 7954834"/>
              <a:gd name="connsiteY53" fmla="*/ 1263239 h 2121287"/>
              <a:gd name="connsiteX54" fmla="*/ 4755193 w 7954834"/>
              <a:gd name="connsiteY54" fmla="*/ 1231434 h 2121287"/>
              <a:gd name="connsiteX55" fmla="*/ 4583410 w 7954834"/>
              <a:gd name="connsiteY55" fmla="*/ 781232 h 2121287"/>
              <a:gd name="connsiteX56" fmla="*/ 4533234 w 7954834"/>
              <a:gd name="connsiteY56" fmla="*/ 741495 h 2121287"/>
              <a:gd name="connsiteX57" fmla="*/ 4480364 w 7954834"/>
              <a:gd name="connsiteY57" fmla="*/ 778575 h 2121287"/>
              <a:gd name="connsiteX58" fmla="*/ 4337655 w 7954834"/>
              <a:gd name="connsiteY58" fmla="*/ 1207600 h 2121287"/>
              <a:gd name="connsiteX59" fmla="*/ 4324484 w 7954834"/>
              <a:gd name="connsiteY59" fmla="*/ 1287036 h 2121287"/>
              <a:gd name="connsiteX60" fmla="*/ 4332379 w 7954834"/>
              <a:gd name="connsiteY60" fmla="*/ 1345332 h 2121287"/>
              <a:gd name="connsiteX61" fmla="*/ 4549062 w 7954834"/>
              <a:gd name="connsiteY61" fmla="*/ 2078895 h 2121287"/>
              <a:gd name="connsiteX62" fmla="*/ 4604588 w 7954834"/>
              <a:gd name="connsiteY62" fmla="*/ 2118631 h 2121287"/>
              <a:gd name="connsiteX63" fmla="*/ 5006225 w 7954834"/>
              <a:gd name="connsiteY63" fmla="*/ 2118631 h 2121287"/>
              <a:gd name="connsiteX64" fmla="*/ 5059095 w 7954834"/>
              <a:gd name="connsiteY64" fmla="*/ 2078895 h 2121287"/>
              <a:gd name="connsiteX65" fmla="*/ 5738179 w 7954834"/>
              <a:gd name="connsiteY65" fmla="*/ 52945 h 2121287"/>
              <a:gd name="connsiteX66" fmla="*/ 5701248 w 7954834"/>
              <a:gd name="connsiteY66" fmla="*/ 0 h 2121287"/>
              <a:gd name="connsiteX67" fmla="*/ 4504161 w 7954834"/>
              <a:gd name="connsiteY67" fmla="*/ 52983 h 2121287"/>
              <a:gd name="connsiteX68" fmla="*/ 4459261 w 7954834"/>
              <a:gd name="connsiteY68" fmla="*/ 0 h 2121287"/>
              <a:gd name="connsiteX69" fmla="*/ 4036446 w 7954834"/>
              <a:gd name="connsiteY69" fmla="*/ 0 h 2121287"/>
              <a:gd name="connsiteX70" fmla="*/ 3975681 w 7954834"/>
              <a:gd name="connsiteY70" fmla="*/ 42356 h 2121287"/>
              <a:gd name="connsiteX71" fmla="*/ 3621602 w 7954834"/>
              <a:gd name="connsiteY71" fmla="*/ 1218189 h 2121287"/>
              <a:gd name="connsiteX72" fmla="*/ 3568769 w 7954834"/>
              <a:gd name="connsiteY72" fmla="*/ 1257926 h 2121287"/>
              <a:gd name="connsiteX73" fmla="*/ 3513279 w 7954834"/>
              <a:gd name="connsiteY73" fmla="*/ 1218189 h 2121287"/>
              <a:gd name="connsiteX74" fmla="*/ 3204064 w 7954834"/>
              <a:gd name="connsiteY74" fmla="*/ 463486 h 2121287"/>
              <a:gd name="connsiteX75" fmla="*/ 3034938 w 7954834"/>
              <a:gd name="connsiteY75" fmla="*/ 357558 h 2121287"/>
              <a:gd name="connsiteX76" fmla="*/ 2871126 w 7954834"/>
              <a:gd name="connsiteY76" fmla="*/ 460829 h 2121287"/>
              <a:gd name="connsiteX77" fmla="*/ 2569880 w 7954834"/>
              <a:gd name="connsiteY77" fmla="*/ 1202324 h 2121287"/>
              <a:gd name="connsiteX78" fmla="*/ 2509077 w 7954834"/>
              <a:gd name="connsiteY78" fmla="*/ 1255307 h 2121287"/>
              <a:gd name="connsiteX79" fmla="*/ 2453625 w 7954834"/>
              <a:gd name="connsiteY79" fmla="*/ 1202324 h 2121287"/>
              <a:gd name="connsiteX80" fmla="*/ 2102166 w 7954834"/>
              <a:gd name="connsiteY80" fmla="*/ 39700 h 2121287"/>
              <a:gd name="connsiteX81" fmla="*/ 2044057 w 7954834"/>
              <a:gd name="connsiteY81" fmla="*/ 0 h 2121287"/>
              <a:gd name="connsiteX82" fmla="*/ 1613310 w 7954834"/>
              <a:gd name="connsiteY82" fmla="*/ 0 h 2121287"/>
              <a:gd name="connsiteX83" fmla="*/ 1571066 w 7954834"/>
              <a:gd name="connsiteY83" fmla="*/ 58258 h 2121287"/>
              <a:gd name="connsiteX84" fmla="*/ 2244912 w 7954834"/>
              <a:gd name="connsiteY84" fmla="*/ 2078895 h 2121287"/>
              <a:gd name="connsiteX85" fmla="*/ 2297745 w 7954834"/>
              <a:gd name="connsiteY85" fmla="*/ 2118631 h 2121287"/>
              <a:gd name="connsiteX86" fmla="*/ 2691448 w 7954834"/>
              <a:gd name="connsiteY86" fmla="*/ 2118631 h 2121287"/>
              <a:gd name="connsiteX87" fmla="*/ 2746938 w 7954834"/>
              <a:gd name="connsiteY87" fmla="*/ 2078895 h 2121287"/>
              <a:gd name="connsiteX88" fmla="*/ 2976867 w 7954834"/>
              <a:gd name="connsiteY88" fmla="*/ 1308252 h 2121287"/>
              <a:gd name="connsiteX89" fmla="*/ 3040289 w 7954834"/>
              <a:gd name="connsiteY89" fmla="*/ 1255269 h 2121287"/>
              <a:gd name="connsiteX90" fmla="*/ 3101054 w 7954834"/>
              <a:gd name="connsiteY90" fmla="*/ 1308252 h 2121287"/>
              <a:gd name="connsiteX91" fmla="*/ 3330945 w 7954834"/>
              <a:gd name="connsiteY91" fmla="*/ 2078895 h 2121287"/>
              <a:gd name="connsiteX92" fmla="*/ 3386435 w 7954834"/>
              <a:gd name="connsiteY92" fmla="*/ 2118631 h 2121287"/>
              <a:gd name="connsiteX93" fmla="*/ 3774900 w 7954834"/>
              <a:gd name="connsiteY93" fmla="*/ 2118631 h 2121287"/>
              <a:gd name="connsiteX94" fmla="*/ 3827733 w 7954834"/>
              <a:gd name="connsiteY94" fmla="*/ 2078895 h 2121287"/>
              <a:gd name="connsiteX95" fmla="*/ 4504161 w 7954834"/>
              <a:gd name="connsiteY95" fmla="*/ 52983 h 21212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</a:cxnLst>
            <a:rect l="l" t="t" r="r" b="b"/>
            <a:pathLst>
              <a:path w="7954834" h="2121287">
                <a:moveTo>
                  <a:pt x="7952602" y="52983"/>
                </a:moveTo>
                <a:cubicBezTo>
                  <a:pt x="7960572" y="29148"/>
                  <a:pt x="7947364" y="0"/>
                  <a:pt x="7910358" y="0"/>
                </a:cubicBezTo>
                <a:lnTo>
                  <a:pt x="7495476" y="0"/>
                </a:lnTo>
                <a:cubicBezTo>
                  <a:pt x="7463709" y="0"/>
                  <a:pt x="7445225" y="13246"/>
                  <a:pt x="7434711" y="50326"/>
                </a:cubicBezTo>
                <a:lnTo>
                  <a:pt x="7080595" y="1226159"/>
                </a:lnTo>
                <a:cubicBezTo>
                  <a:pt x="7072700" y="1252650"/>
                  <a:pt x="7056835" y="1260582"/>
                  <a:pt x="7040933" y="1260582"/>
                </a:cubicBezTo>
                <a:cubicBezTo>
                  <a:pt x="7025105" y="1260582"/>
                  <a:pt x="7009240" y="1252650"/>
                  <a:pt x="6998689" y="1226159"/>
                </a:cubicBezTo>
                <a:lnTo>
                  <a:pt x="6604985" y="39700"/>
                </a:lnTo>
                <a:cubicBezTo>
                  <a:pt x="6597053" y="13208"/>
                  <a:pt x="6581151" y="0"/>
                  <a:pt x="6546839" y="0"/>
                </a:cubicBezTo>
                <a:lnTo>
                  <a:pt x="6113473" y="0"/>
                </a:lnTo>
                <a:cubicBezTo>
                  <a:pt x="6081781" y="0"/>
                  <a:pt x="6063297" y="15865"/>
                  <a:pt x="6055365" y="39700"/>
                </a:cubicBezTo>
                <a:lnTo>
                  <a:pt x="5357721" y="2081588"/>
                </a:lnTo>
                <a:cubicBezTo>
                  <a:pt x="5352445" y="2097453"/>
                  <a:pt x="5363035" y="2121288"/>
                  <a:pt x="5386795" y="2121288"/>
                </a:cubicBezTo>
                <a:lnTo>
                  <a:pt x="5836025" y="2121288"/>
                </a:lnTo>
                <a:cubicBezTo>
                  <a:pt x="5867755" y="2121288"/>
                  <a:pt x="5896790" y="2097453"/>
                  <a:pt x="5907380" y="2062992"/>
                </a:cubicBezTo>
                <a:lnTo>
                  <a:pt x="6298464" y="773299"/>
                </a:lnTo>
                <a:cubicBezTo>
                  <a:pt x="6306396" y="744151"/>
                  <a:pt x="6324918" y="730906"/>
                  <a:pt x="6343402" y="730906"/>
                </a:cubicBezTo>
                <a:cubicBezTo>
                  <a:pt x="6359230" y="730906"/>
                  <a:pt x="6377713" y="744151"/>
                  <a:pt x="6385646" y="770643"/>
                </a:cubicBezTo>
                <a:lnTo>
                  <a:pt x="6760865" y="2078857"/>
                </a:lnTo>
                <a:cubicBezTo>
                  <a:pt x="6768760" y="2102692"/>
                  <a:pt x="6787282" y="2118594"/>
                  <a:pt x="6816355" y="2118594"/>
                </a:cubicBezTo>
                <a:lnTo>
                  <a:pt x="7239169" y="2118594"/>
                </a:lnTo>
                <a:cubicBezTo>
                  <a:pt x="7268242" y="2118594"/>
                  <a:pt x="7284107" y="2102692"/>
                  <a:pt x="7291965" y="2081551"/>
                </a:cubicBezTo>
                <a:lnTo>
                  <a:pt x="7952602" y="52983"/>
                </a:lnTo>
                <a:close/>
                <a:moveTo>
                  <a:pt x="1185220" y="1263276"/>
                </a:moveTo>
                <a:cubicBezTo>
                  <a:pt x="1195772" y="1300319"/>
                  <a:pt x="1166699" y="1326811"/>
                  <a:pt x="1135006" y="1326811"/>
                </a:cubicBezTo>
                <a:lnTo>
                  <a:pt x="799374" y="1326811"/>
                </a:lnTo>
                <a:cubicBezTo>
                  <a:pt x="770339" y="1326811"/>
                  <a:pt x="746504" y="1308252"/>
                  <a:pt x="746504" y="1279179"/>
                </a:cubicBezTo>
                <a:cubicBezTo>
                  <a:pt x="746504" y="1273865"/>
                  <a:pt x="746504" y="1268590"/>
                  <a:pt x="749161" y="1263276"/>
                </a:cubicBezTo>
                <a:lnTo>
                  <a:pt x="920905" y="685930"/>
                </a:lnTo>
                <a:cubicBezTo>
                  <a:pt x="931494" y="654163"/>
                  <a:pt x="947359" y="646193"/>
                  <a:pt x="968500" y="646193"/>
                </a:cubicBezTo>
                <a:cubicBezTo>
                  <a:pt x="989603" y="646193"/>
                  <a:pt x="1002812" y="654126"/>
                  <a:pt x="1013401" y="685930"/>
                </a:cubicBezTo>
                <a:lnTo>
                  <a:pt x="1185220" y="1263276"/>
                </a:lnTo>
                <a:close/>
                <a:moveTo>
                  <a:pt x="1930383" y="2052403"/>
                </a:moveTo>
                <a:lnTo>
                  <a:pt x="1245986" y="45013"/>
                </a:lnTo>
                <a:cubicBezTo>
                  <a:pt x="1235397" y="15902"/>
                  <a:pt x="1219532" y="0"/>
                  <a:pt x="1185220" y="0"/>
                </a:cubicBezTo>
                <a:lnTo>
                  <a:pt x="751855" y="0"/>
                </a:lnTo>
                <a:cubicBezTo>
                  <a:pt x="717506" y="0"/>
                  <a:pt x="701641" y="15865"/>
                  <a:pt x="691089" y="45013"/>
                </a:cubicBezTo>
                <a:lnTo>
                  <a:pt x="3998" y="2052403"/>
                </a:lnTo>
                <a:cubicBezTo>
                  <a:pt x="-9211" y="2089521"/>
                  <a:pt x="11930" y="2118631"/>
                  <a:pt x="43660" y="2118631"/>
                </a:cubicBezTo>
                <a:lnTo>
                  <a:pt x="455885" y="2118631"/>
                </a:lnTo>
                <a:cubicBezTo>
                  <a:pt x="484958" y="2118631"/>
                  <a:pt x="503442" y="2102729"/>
                  <a:pt x="514031" y="2068343"/>
                </a:cubicBezTo>
                <a:lnTo>
                  <a:pt x="593318" y="1811437"/>
                </a:lnTo>
                <a:cubicBezTo>
                  <a:pt x="614459" y="1742589"/>
                  <a:pt x="648808" y="1718717"/>
                  <a:pt x="728095" y="1718717"/>
                </a:cubicBezTo>
                <a:lnTo>
                  <a:pt x="1206398" y="1718717"/>
                </a:lnTo>
                <a:cubicBezTo>
                  <a:pt x="1285685" y="1718717"/>
                  <a:pt x="1320034" y="1742552"/>
                  <a:pt x="1341175" y="1811437"/>
                </a:cubicBezTo>
                <a:lnTo>
                  <a:pt x="1420462" y="2070962"/>
                </a:lnTo>
                <a:cubicBezTo>
                  <a:pt x="1431051" y="2102729"/>
                  <a:pt x="1449535" y="2118631"/>
                  <a:pt x="1478608" y="2118631"/>
                </a:cubicBezTo>
                <a:lnTo>
                  <a:pt x="1890833" y="2118631"/>
                </a:lnTo>
                <a:cubicBezTo>
                  <a:pt x="1925107" y="2118631"/>
                  <a:pt x="1943591" y="2089521"/>
                  <a:pt x="1930383" y="2052403"/>
                </a:cubicBezTo>
                <a:close/>
                <a:moveTo>
                  <a:pt x="5701248" y="0"/>
                </a:moveTo>
                <a:lnTo>
                  <a:pt x="5259950" y="0"/>
                </a:lnTo>
                <a:cubicBezTo>
                  <a:pt x="5230877" y="0"/>
                  <a:pt x="5212393" y="15865"/>
                  <a:pt x="5207080" y="37080"/>
                </a:cubicBezTo>
                <a:lnTo>
                  <a:pt x="4842412" y="1223502"/>
                </a:lnTo>
                <a:cubicBezTo>
                  <a:pt x="4834517" y="1249993"/>
                  <a:pt x="4815958" y="1263239"/>
                  <a:pt x="4797474" y="1263239"/>
                </a:cubicBezTo>
                <a:cubicBezTo>
                  <a:pt x="4778990" y="1263239"/>
                  <a:pt x="4763125" y="1252613"/>
                  <a:pt x="4755193" y="1231434"/>
                </a:cubicBezTo>
                <a:lnTo>
                  <a:pt x="4583410" y="781232"/>
                </a:lnTo>
                <a:cubicBezTo>
                  <a:pt x="4572859" y="752084"/>
                  <a:pt x="4556994" y="741495"/>
                  <a:pt x="4533234" y="741495"/>
                </a:cubicBezTo>
                <a:cubicBezTo>
                  <a:pt x="4509437" y="741495"/>
                  <a:pt x="4490953" y="752084"/>
                  <a:pt x="4480364" y="778575"/>
                </a:cubicBezTo>
                <a:lnTo>
                  <a:pt x="4337655" y="1207600"/>
                </a:lnTo>
                <a:cubicBezTo>
                  <a:pt x="4329760" y="1234091"/>
                  <a:pt x="4324484" y="1260582"/>
                  <a:pt x="4324484" y="1287036"/>
                </a:cubicBezTo>
                <a:cubicBezTo>
                  <a:pt x="4324484" y="1308214"/>
                  <a:pt x="4327103" y="1329430"/>
                  <a:pt x="4332379" y="1345332"/>
                </a:cubicBezTo>
                <a:lnTo>
                  <a:pt x="4549062" y="2078895"/>
                </a:lnTo>
                <a:cubicBezTo>
                  <a:pt x="4556994" y="2102729"/>
                  <a:pt x="4575515" y="2118631"/>
                  <a:pt x="4604588" y="2118631"/>
                </a:cubicBezTo>
                <a:lnTo>
                  <a:pt x="5006225" y="2118631"/>
                </a:lnTo>
                <a:cubicBezTo>
                  <a:pt x="5035297" y="2118631"/>
                  <a:pt x="5051163" y="2102729"/>
                  <a:pt x="5059095" y="2078895"/>
                </a:cubicBezTo>
                <a:lnTo>
                  <a:pt x="5738179" y="52945"/>
                </a:lnTo>
                <a:cubicBezTo>
                  <a:pt x="5746149" y="29148"/>
                  <a:pt x="5738217" y="0"/>
                  <a:pt x="5701248" y="0"/>
                </a:cubicBezTo>
                <a:close/>
                <a:moveTo>
                  <a:pt x="4504161" y="52983"/>
                </a:moveTo>
                <a:cubicBezTo>
                  <a:pt x="4512093" y="29148"/>
                  <a:pt x="4498923" y="0"/>
                  <a:pt x="4459261" y="0"/>
                </a:cubicBezTo>
                <a:lnTo>
                  <a:pt x="4036446" y="0"/>
                </a:lnTo>
                <a:cubicBezTo>
                  <a:pt x="4002135" y="0"/>
                  <a:pt x="3983613" y="13246"/>
                  <a:pt x="3975681" y="42356"/>
                </a:cubicBezTo>
                <a:lnTo>
                  <a:pt x="3621602" y="1218189"/>
                </a:lnTo>
                <a:cubicBezTo>
                  <a:pt x="3613670" y="1247299"/>
                  <a:pt x="3592529" y="1257926"/>
                  <a:pt x="3568769" y="1257926"/>
                </a:cubicBezTo>
                <a:cubicBezTo>
                  <a:pt x="3547591" y="1257926"/>
                  <a:pt x="3526487" y="1247337"/>
                  <a:pt x="3513279" y="1218189"/>
                </a:cubicBezTo>
                <a:lnTo>
                  <a:pt x="3204064" y="463486"/>
                </a:lnTo>
                <a:cubicBezTo>
                  <a:pt x="3175028" y="391982"/>
                  <a:pt x="3111569" y="357558"/>
                  <a:pt x="3034938" y="357558"/>
                </a:cubicBezTo>
                <a:cubicBezTo>
                  <a:pt x="2960927" y="357558"/>
                  <a:pt x="2897505" y="391982"/>
                  <a:pt x="2871126" y="460829"/>
                </a:cubicBezTo>
                <a:lnTo>
                  <a:pt x="2569880" y="1202324"/>
                </a:lnTo>
                <a:cubicBezTo>
                  <a:pt x="2556634" y="1239404"/>
                  <a:pt x="2532912" y="1255307"/>
                  <a:pt x="2509077" y="1255307"/>
                </a:cubicBezTo>
                <a:cubicBezTo>
                  <a:pt x="2485280" y="1255307"/>
                  <a:pt x="2464177" y="1239442"/>
                  <a:pt x="2453625" y="1202324"/>
                </a:cubicBezTo>
                <a:lnTo>
                  <a:pt x="2102166" y="39700"/>
                </a:lnTo>
                <a:cubicBezTo>
                  <a:pt x="2094233" y="13208"/>
                  <a:pt x="2075712" y="0"/>
                  <a:pt x="2044057" y="0"/>
                </a:cubicBezTo>
                <a:lnTo>
                  <a:pt x="1613310" y="0"/>
                </a:lnTo>
                <a:cubicBezTo>
                  <a:pt x="1581618" y="0"/>
                  <a:pt x="1560440" y="26491"/>
                  <a:pt x="1571066" y="58258"/>
                </a:cubicBezTo>
                <a:lnTo>
                  <a:pt x="2244912" y="2078895"/>
                </a:lnTo>
                <a:cubicBezTo>
                  <a:pt x="2252845" y="2102729"/>
                  <a:pt x="2271329" y="2118631"/>
                  <a:pt x="2297745" y="2118631"/>
                </a:cubicBezTo>
                <a:lnTo>
                  <a:pt x="2691448" y="2118631"/>
                </a:lnTo>
                <a:cubicBezTo>
                  <a:pt x="2720522" y="2118631"/>
                  <a:pt x="2739006" y="2102729"/>
                  <a:pt x="2746938" y="2078895"/>
                </a:cubicBezTo>
                <a:lnTo>
                  <a:pt x="2976867" y="1308252"/>
                </a:lnTo>
                <a:cubicBezTo>
                  <a:pt x="2987418" y="1271171"/>
                  <a:pt x="3008597" y="1255269"/>
                  <a:pt x="3040289" y="1255269"/>
                </a:cubicBezTo>
                <a:cubicBezTo>
                  <a:pt x="3069325" y="1255269"/>
                  <a:pt x="3090503" y="1271171"/>
                  <a:pt x="3101054" y="1308252"/>
                </a:cubicBezTo>
                <a:lnTo>
                  <a:pt x="3330945" y="2078895"/>
                </a:lnTo>
                <a:cubicBezTo>
                  <a:pt x="3338878" y="2102729"/>
                  <a:pt x="3357362" y="2118631"/>
                  <a:pt x="3386435" y="2118631"/>
                </a:cubicBezTo>
                <a:lnTo>
                  <a:pt x="3774900" y="2118631"/>
                </a:lnTo>
                <a:cubicBezTo>
                  <a:pt x="3801317" y="2118631"/>
                  <a:pt x="3819801" y="2102729"/>
                  <a:pt x="3827733" y="2078895"/>
                </a:cubicBezTo>
                <a:lnTo>
                  <a:pt x="4504161" y="52983"/>
                </a:lnTo>
                <a:close/>
              </a:path>
            </a:pathLst>
          </a:custGeom>
          <a:solidFill>
            <a:schemeClr val="bg1"/>
          </a:solidFill>
          <a:ln w="37389" cap="flat">
            <a:noFill/>
            <a:prstDash val="solid"/>
            <a:miter/>
          </a:ln>
        </p:spPr>
        <p:txBody>
          <a:bodyPr rtlCol="0" anchor="ctr"/>
          <a:lstStyle/>
          <a:p>
            <a:endParaRPr lang="nl-NL"/>
          </a:p>
        </p:txBody>
      </p:sp>
      <p:sp>
        <p:nvSpPr>
          <p:cNvPr id="25" name="Rechthoekige driehoek 24">
            <a:extLst>
              <a:ext uri="{FF2B5EF4-FFF2-40B4-BE49-F238E27FC236}">
                <a16:creationId xmlns:a16="http://schemas.microsoft.com/office/drawing/2014/main" id="{59D6CC00-5A55-4247-6A62-3E6B02DD1AEC}"/>
              </a:ext>
            </a:extLst>
          </p:cNvPr>
          <p:cNvSpPr/>
          <p:nvPr userDrawn="1"/>
        </p:nvSpPr>
        <p:spPr>
          <a:xfrm rot="10800000" flipV="1">
            <a:off x="11443200" y="4683600"/>
            <a:ext cx="748800" cy="2174400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pPr algn="ctr"/>
            <a:endParaRPr lang="nl-NL" sz="3200">
              <a:latin typeface="+mj-lt"/>
            </a:endParaRPr>
          </a:p>
        </p:txBody>
      </p:sp>
      <p:sp>
        <p:nvSpPr>
          <p:cNvPr id="24" name="Tijdelijke aanduiding voor afbeelding 23">
            <a:extLst>
              <a:ext uri="{FF2B5EF4-FFF2-40B4-BE49-F238E27FC236}">
                <a16:creationId xmlns:a16="http://schemas.microsoft.com/office/drawing/2014/main" id="{CE6B2925-5C35-D1DE-E465-4F77D9F685BF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7776922" y="1"/>
            <a:ext cx="4415079" cy="6858000"/>
          </a:xfrm>
          <a:custGeom>
            <a:avLst/>
            <a:gdLst>
              <a:gd name="connsiteX0" fmla="*/ 2359973 w 4415079"/>
              <a:gd name="connsiteY0" fmla="*/ 0 h 6858000"/>
              <a:gd name="connsiteX1" fmla="*/ 4415079 w 4415079"/>
              <a:gd name="connsiteY1" fmla="*/ 0 h 6858000"/>
              <a:gd name="connsiteX2" fmla="*/ 4415079 w 4415079"/>
              <a:gd name="connsiteY2" fmla="*/ 4714705 h 6858000"/>
              <a:gd name="connsiteX3" fmla="*/ 3677528 w 4415079"/>
              <a:gd name="connsiteY3" fmla="*/ 6858000 h 6858000"/>
              <a:gd name="connsiteX4" fmla="*/ 0 w 4415079"/>
              <a:gd name="connsiteY4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415079" h="6858000">
                <a:moveTo>
                  <a:pt x="2359973" y="0"/>
                </a:moveTo>
                <a:lnTo>
                  <a:pt x="4415079" y="0"/>
                </a:lnTo>
                <a:lnTo>
                  <a:pt x="4415079" y="4714705"/>
                </a:lnTo>
                <a:lnTo>
                  <a:pt x="3677528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noProof="0"/>
              <a:t>Afbeelding</a:t>
            </a: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EF3DB083-8896-972C-D12B-823359E6108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8702" y="2286262"/>
            <a:ext cx="7344000" cy="1577060"/>
          </a:xfrm>
        </p:spPr>
        <p:txBody>
          <a:bodyPr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nl-NL"/>
              <a:t>Titel van deze dia (Koppen, 44 pt.)</a:t>
            </a:r>
          </a:p>
        </p:txBody>
      </p:sp>
      <p:sp>
        <p:nvSpPr>
          <p:cNvPr id="11" name="Vertical Text Placeholder 2">
            <a:extLst>
              <a:ext uri="{FF2B5EF4-FFF2-40B4-BE49-F238E27FC236}">
                <a16:creationId xmlns:a16="http://schemas.microsoft.com/office/drawing/2014/main" id="{D4785405-98A8-D056-26E9-C1309AEB8078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1028701" y="4140296"/>
            <a:ext cx="6253161" cy="1966817"/>
          </a:xfrm>
          <a:prstGeom prst="rect">
            <a:avLst/>
          </a:prstGeom>
        </p:spPr>
        <p:txBody>
          <a:bodyPr vert="horz"/>
          <a:lstStyle>
            <a:lvl1pPr marL="0" indent="0">
              <a:buClrTx/>
              <a:buNone/>
              <a:defRPr>
                <a:solidFill>
                  <a:schemeClr val="bg1"/>
                </a:solidFill>
              </a:defRPr>
            </a:lvl1pPr>
            <a:lvl2pPr>
              <a:buClr>
                <a:schemeClr val="bg1"/>
              </a:buCl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buClrTx/>
              <a:defRPr>
                <a:solidFill>
                  <a:schemeClr val="bg1"/>
                </a:solidFill>
              </a:defRPr>
            </a:lvl5pPr>
            <a:lvl6pPr>
              <a:buClrTx/>
              <a:defRPr>
                <a:solidFill>
                  <a:schemeClr val="bg1"/>
                </a:solidFill>
              </a:defRPr>
            </a:lvl6pPr>
            <a:lvl7pPr>
              <a:buClrTx/>
              <a:defRPr>
                <a:solidFill>
                  <a:schemeClr val="bg1"/>
                </a:solidFill>
              </a:defRPr>
            </a:lvl7pPr>
            <a:lvl8pPr>
              <a:defRPr>
                <a:solidFill>
                  <a:schemeClr val="bg1"/>
                </a:solidFill>
              </a:defRPr>
            </a:lvl8pPr>
            <a:lvl9pPr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nl-NL"/>
              <a:t>Korte omschrijving van inhoud of hoofdstuk. (Hoofdtekst, 24 pt.)</a:t>
            </a:r>
          </a:p>
        </p:txBody>
      </p:sp>
      <p:sp>
        <p:nvSpPr>
          <p:cNvPr id="18" name="Date Placeholder 17">
            <a:extLst>
              <a:ext uri="{FF2B5EF4-FFF2-40B4-BE49-F238E27FC236}">
                <a16:creationId xmlns:a16="http://schemas.microsoft.com/office/drawing/2014/main" id="{6C62518C-EAED-2FBF-2FD8-E4DD42656349}"/>
              </a:ext>
            </a:extLst>
          </p:cNvPr>
          <p:cNvSpPr>
            <a:spLocks noGrp="1"/>
          </p:cNvSpPr>
          <p:nvPr>
            <p:ph type="dt" sz="half" idx="24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CA98EF3C-8028-4F2C-976B-FE247E85CDFC}" type="datetime1">
              <a:rPr lang="nl-NL" smtClean="0"/>
              <a:pPr/>
              <a:t>15-12-2025</a:t>
            </a:fld>
            <a:endParaRPr lang="nl-NL"/>
          </a:p>
        </p:txBody>
      </p:sp>
      <p:sp>
        <p:nvSpPr>
          <p:cNvPr id="19" name="Footer Placeholder 18">
            <a:extLst>
              <a:ext uri="{FF2B5EF4-FFF2-40B4-BE49-F238E27FC236}">
                <a16:creationId xmlns:a16="http://schemas.microsoft.com/office/drawing/2014/main" id="{B6E5470D-E75D-195D-B23F-F9B79FC75CC4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>
          <a:solidFill>
            <a:schemeClr val="bg2"/>
          </a:solidFill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nl-NL"/>
              <a:t>Naam van de spreker</a:t>
            </a:r>
          </a:p>
        </p:txBody>
      </p:sp>
      <p:sp>
        <p:nvSpPr>
          <p:cNvPr id="20" name="Slide Number Placeholder 19">
            <a:extLst>
              <a:ext uri="{FF2B5EF4-FFF2-40B4-BE49-F238E27FC236}">
                <a16:creationId xmlns:a16="http://schemas.microsoft.com/office/drawing/2014/main" id="{11748246-4237-CBE8-2F22-3C082A9AE1E1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>
            <a:lvl1pPr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3EE1B8E6-F55C-4747-87B1-31D6918D6AA3}" type="slidenum">
              <a:rPr lang="nl-NL" smtClean="0"/>
              <a:pPr/>
              <a:t>‹nr.›</a:t>
            </a:fld>
            <a:endParaRPr lang="nl-NL"/>
          </a:p>
        </p:txBody>
      </p:sp>
      <p:cxnSp>
        <p:nvCxnSpPr>
          <p:cNvPr id="23" name="Rechte verbindingslijn 22">
            <a:extLst>
              <a:ext uri="{FF2B5EF4-FFF2-40B4-BE49-F238E27FC236}">
                <a16:creationId xmlns:a16="http://schemas.microsoft.com/office/drawing/2014/main" id="{1DED432A-0DE3-9403-8932-5A4CCE2796BC}"/>
              </a:ext>
            </a:extLst>
          </p:cNvPr>
          <p:cNvCxnSpPr>
            <a:cxnSpLocks/>
          </p:cNvCxnSpPr>
          <p:nvPr userDrawn="1"/>
        </p:nvCxnSpPr>
        <p:spPr>
          <a:xfrm rot="17340000">
            <a:off x="-874069" y="1225394"/>
            <a:ext cx="2592000" cy="0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LOGO">
            <a:extLst>
              <a:ext uri="{FF2B5EF4-FFF2-40B4-BE49-F238E27FC236}">
                <a16:creationId xmlns:a16="http://schemas.microsoft.com/office/drawing/2014/main" id="{D7AB6AB2-A53C-FCF2-79FE-4D4BA4FE5687}"/>
              </a:ext>
            </a:extLst>
          </p:cNvPr>
          <p:cNvSpPr>
            <a:spLocks noGrp="1" noChangeAspect="1"/>
          </p:cNvSpPr>
          <p:nvPr>
            <p:ph type="body" sz="quarter" idx="17" hasCustomPrompt="1"/>
          </p:nvPr>
        </p:nvSpPr>
        <p:spPr>
          <a:xfrm>
            <a:off x="10546117" y="506798"/>
            <a:ext cx="904501" cy="241200"/>
          </a:xfrm>
          <a:custGeom>
            <a:avLst/>
            <a:gdLst>
              <a:gd name="connsiteX0" fmla="*/ 1189737 w 9771975"/>
              <a:gd name="connsiteY0" fmla="*/ 793804 h 2605858"/>
              <a:gd name="connsiteX1" fmla="*/ 1131270 w 9771975"/>
              <a:gd name="connsiteY1" fmla="*/ 842619 h 2605858"/>
              <a:gd name="connsiteX2" fmla="*/ 920294 w 9771975"/>
              <a:gd name="connsiteY2" fmla="*/ 1551849 h 2605858"/>
              <a:gd name="connsiteX3" fmla="*/ 917030 w 9771975"/>
              <a:gd name="connsiteY3" fmla="*/ 1571385 h 2605858"/>
              <a:gd name="connsiteX4" fmla="*/ 981977 w 9771975"/>
              <a:gd name="connsiteY4" fmla="*/ 1629897 h 2605858"/>
              <a:gd name="connsiteX5" fmla="*/ 1394278 w 9771975"/>
              <a:gd name="connsiteY5" fmla="*/ 1629897 h 2605858"/>
              <a:gd name="connsiteX6" fmla="*/ 1455963 w 9771975"/>
              <a:gd name="connsiteY6" fmla="*/ 1551849 h 2605858"/>
              <a:gd name="connsiteX7" fmla="*/ 1244895 w 9771975"/>
              <a:gd name="connsiteY7" fmla="*/ 842619 h 2605858"/>
              <a:gd name="connsiteX8" fmla="*/ 1189737 w 9771975"/>
              <a:gd name="connsiteY8" fmla="*/ 793804 h 2605858"/>
              <a:gd name="connsiteX9" fmla="*/ 7509987 w 9771975"/>
              <a:gd name="connsiteY9" fmla="*/ 0 h 2605858"/>
              <a:gd name="connsiteX10" fmla="*/ 8042349 w 9771975"/>
              <a:gd name="connsiteY10" fmla="*/ 0 h 2605858"/>
              <a:gd name="connsiteX11" fmla="*/ 8113777 w 9771975"/>
              <a:gd name="connsiteY11" fmla="*/ 48769 h 2605858"/>
              <a:gd name="connsiteX12" fmla="*/ 8597416 w 9771975"/>
              <a:gd name="connsiteY12" fmla="*/ 1506253 h 2605858"/>
              <a:gd name="connsiteX13" fmla="*/ 8649309 w 9771975"/>
              <a:gd name="connsiteY13" fmla="*/ 1548539 h 2605858"/>
              <a:gd name="connsiteX14" fmla="*/ 8698032 w 9771975"/>
              <a:gd name="connsiteY14" fmla="*/ 1506253 h 2605858"/>
              <a:gd name="connsiteX15" fmla="*/ 9133039 w 9771975"/>
              <a:gd name="connsiteY15" fmla="*/ 61822 h 2605858"/>
              <a:gd name="connsiteX16" fmla="*/ 9207685 w 9771975"/>
              <a:gd name="connsiteY16" fmla="*/ 0 h 2605858"/>
              <a:gd name="connsiteX17" fmla="*/ 9717339 w 9771975"/>
              <a:gd name="connsiteY17" fmla="*/ 0 h 2605858"/>
              <a:gd name="connsiteX18" fmla="*/ 9769233 w 9771975"/>
              <a:gd name="connsiteY18" fmla="*/ 65086 h 2605858"/>
              <a:gd name="connsiteX19" fmla="*/ 8957685 w 9771975"/>
              <a:gd name="connsiteY19" fmla="*/ 2557044 h 2605858"/>
              <a:gd name="connsiteX20" fmla="*/ 8892829 w 9771975"/>
              <a:gd name="connsiteY20" fmla="*/ 2602549 h 2605858"/>
              <a:gd name="connsiteX21" fmla="*/ 8373431 w 9771975"/>
              <a:gd name="connsiteY21" fmla="*/ 2602549 h 2605858"/>
              <a:gd name="connsiteX22" fmla="*/ 8305265 w 9771975"/>
              <a:gd name="connsiteY22" fmla="*/ 2553735 h 2605858"/>
              <a:gd name="connsiteX23" fmla="*/ 7844334 w 9771975"/>
              <a:gd name="connsiteY23" fmla="*/ 946683 h 2605858"/>
              <a:gd name="connsiteX24" fmla="*/ 7792440 w 9771975"/>
              <a:gd name="connsiteY24" fmla="*/ 897869 h 2605858"/>
              <a:gd name="connsiteX25" fmla="*/ 7737237 w 9771975"/>
              <a:gd name="connsiteY25" fmla="*/ 949945 h 2605858"/>
              <a:gd name="connsiteX26" fmla="*/ 7256817 w 9771975"/>
              <a:gd name="connsiteY26" fmla="*/ 2534246 h 2605858"/>
              <a:gd name="connsiteX27" fmla="*/ 7169161 w 9771975"/>
              <a:gd name="connsiteY27" fmla="*/ 2605858 h 2605858"/>
              <a:gd name="connsiteX28" fmla="*/ 6617313 w 9771975"/>
              <a:gd name="connsiteY28" fmla="*/ 2605858 h 2605858"/>
              <a:gd name="connsiteX29" fmla="*/ 6581598 w 9771975"/>
              <a:gd name="connsiteY29" fmla="*/ 2557090 h 2605858"/>
              <a:gd name="connsiteX30" fmla="*/ 7438606 w 9771975"/>
              <a:gd name="connsiteY30" fmla="*/ 48769 h 2605858"/>
              <a:gd name="connsiteX31" fmla="*/ 7509987 w 9771975"/>
              <a:gd name="connsiteY31" fmla="*/ 0 h 2605858"/>
              <a:gd name="connsiteX32" fmla="*/ 6461493 w 9771975"/>
              <a:gd name="connsiteY32" fmla="*/ 0 h 2605858"/>
              <a:gd name="connsiteX33" fmla="*/ 7003597 w 9771975"/>
              <a:gd name="connsiteY33" fmla="*/ 0 h 2605858"/>
              <a:gd name="connsiteX34" fmla="*/ 7048965 w 9771975"/>
              <a:gd name="connsiteY34" fmla="*/ 65039 h 2605858"/>
              <a:gd name="connsiteX35" fmla="*/ 6214756 w 9771975"/>
              <a:gd name="connsiteY35" fmla="*/ 2553781 h 2605858"/>
              <a:gd name="connsiteX36" fmla="*/ 6149809 w 9771975"/>
              <a:gd name="connsiteY36" fmla="*/ 2602594 h 2605858"/>
              <a:gd name="connsiteX37" fmla="*/ 5656425 w 9771975"/>
              <a:gd name="connsiteY37" fmla="*/ 2602594 h 2605858"/>
              <a:gd name="connsiteX38" fmla="*/ 5588215 w 9771975"/>
              <a:gd name="connsiteY38" fmla="*/ 2553781 h 2605858"/>
              <a:gd name="connsiteX39" fmla="*/ 5322035 w 9771975"/>
              <a:gd name="connsiteY39" fmla="*/ 1652649 h 2605858"/>
              <a:gd name="connsiteX40" fmla="*/ 5312336 w 9771975"/>
              <a:gd name="connsiteY40" fmla="*/ 1581036 h 2605858"/>
              <a:gd name="connsiteX41" fmla="*/ 5328516 w 9771975"/>
              <a:gd name="connsiteY41" fmla="*/ 1483455 h 2605858"/>
              <a:gd name="connsiteX42" fmla="*/ 5503824 w 9771975"/>
              <a:gd name="connsiteY42" fmla="*/ 956427 h 2605858"/>
              <a:gd name="connsiteX43" fmla="*/ 5568771 w 9771975"/>
              <a:gd name="connsiteY43" fmla="*/ 910876 h 2605858"/>
              <a:gd name="connsiteX44" fmla="*/ 5630409 w 9771975"/>
              <a:gd name="connsiteY44" fmla="*/ 959691 h 2605858"/>
              <a:gd name="connsiteX45" fmla="*/ 5841433 w 9771975"/>
              <a:gd name="connsiteY45" fmla="*/ 1512733 h 2605858"/>
              <a:gd name="connsiteX46" fmla="*/ 5893372 w 9771975"/>
              <a:gd name="connsiteY46" fmla="*/ 1551803 h 2605858"/>
              <a:gd name="connsiteX47" fmla="*/ 5948576 w 9771975"/>
              <a:gd name="connsiteY47" fmla="*/ 1502989 h 2605858"/>
              <a:gd name="connsiteX48" fmla="*/ 6396545 w 9771975"/>
              <a:gd name="connsiteY48" fmla="*/ 45550 h 2605858"/>
              <a:gd name="connsiteX49" fmla="*/ 6461493 w 9771975"/>
              <a:gd name="connsiteY49" fmla="*/ 0 h 2605858"/>
              <a:gd name="connsiteX50" fmla="*/ 1981842 w 9771975"/>
              <a:gd name="connsiteY50" fmla="*/ 0 h 2605858"/>
              <a:gd name="connsiteX51" fmla="*/ 2510986 w 9771975"/>
              <a:gd name="connsiteY51" fmla="*/ 0 h 2605858"/>
              <a:gd name="connsiteX52" fmla="*/ 2582369 w 9771975"/>
              <a:gd name="connsiteY52" fmla="*/ 48769 h 2605858"/>
              <a:gd name="connsiteX53" fmla="*/ 3014112 w 9771975"/>
              <a:gd name="connsiteY53" fmla="*/ 1476973 h 2605858"/>
              <a:gd name="connsiteX54" fmla="*/ 3082231 w 9771975"/>
              <a:gd name="connsiteY54" fmla="*/ 1542059 h 2605858"/>
              <a:gd name="connsiteX55" fmla="*/ 3156924 w 9771975"/>
              <a:gd name="connsiteY55" fmla="*/ 1476973 h 2605858"/>
              <a:gd name="connsiteX56" fmla="*/ 3526984 w 9771975"/>
              <a:gd name="connsiteY56" fmla="*/ 566097 h 2605858"/>
              <a:gd name="connsiteX57" fmla="*/ 3728216 w 9771975"/>
              <a:gd name="connsiteY57" fmla="*/ 439236 h 2605858"/>
              <a:gd name="connsiteX58" fmla="*/ 3935976 w 9771975"/>
              <a:gd name="connsiteY58" fmla="*/ 569361 h 2605858"/>
              <a:gd name="connsiteX59" fmla="*/ 4315826 w 9771975"/>
              <a:gd name="connsiteY59" fmla="*/ 1496463 h 2605858"/>
              <a:gd name="connsiteX60" fmla="*/ 4383991 w 9771975"/>
              <a:gd name="connsiteY60" fmla="*/ 1545277 h 2605858"/>
              <a:gd name="connsiteX61" fmla="*/ 4448893 w 9771975"/>
              <a:gd name="connsiteY61" fmla="*/ 1496463 h 2605858"/>
              <a:gd name="connsiteX62" fmla="*/ 4883855 w 9771975"/>
              <a:gd name="connsiteY62" fmla="*/ 52032 h 2605858"/>
              <a:gd name="connsiteX63" fmla="*/ 4958501 w 9771975"/>
              <a:gd name="connsiteY63" fmla="*/ 0 h 2605858"/>
              <a:gd name="connsiteX64" fmla="*/ 5477900 w 9771975"/>
              <a:gd name="connsiteY64" fmla="*/ 0 h 2605858"/>
              <a:gd name="connsiteX65" fmla="*/ 5533057 w 9771975"/>
              <a:gd name="connsiteY65" fmla="*/ 65086 h 2605858"/>
              <a:gd name="connsiteX66" fmla="*/ 4702111 w 9771975"/>
              <a:gd name="connsiteY66" fmla="*/ 2553781 h 2605858"/>
              <a:gd name="connsiteX67" fmla="*/ 4637209 w 9771975"/>
              <a:gd name="connsiteY67" fmla="*/ 2602594 h 2605858"/>
              <a:gd name="connsiteX68" fmla="*/ 4160006 w 9771975"/>
              <a:gd name="connsiteY68" fmla="*/ 2602594 h 2605858"/>
              <a:gd name="connsiteX69" fmla="*/ 4091841 w 9771975"/>
              <a:gd name="connsiteY69" fmla="*/ 2553781 h 2605858"/>
              <a:gd name="connsiteX70" fmla="*/ 3809435 w 9771975"/>
              <a:gd name="connsiteY70" fmla="*/ 1607099 h 2605858"/>
              <a:gd name="connsiteX71" fmla="*/ 3734789 w 9771975"/>
              <a:gd name="connsiteY71" fmla="*/ 1542013 h 2605858"/>
              <a:gd name="connsiteX72" fmla="*/ 3656880 w 9771975"/>
              <a:gd name="connsiteY72" fmla="*/ 1607099 h 2605858"/>
              <a:gd name="connsiteX73" fmla="*/ 3374427 w 9771975"/>
              <a:gd name="connsiteY73" fmla="*/ 2553781 h 2605858"/>
              <a:gd name="connsiteX74" fmla="*/ 3306262 w 9771975"/>
              <a:gd name="connsiteY74" fmla="*/ 2602594 h 2605858"/>
              <a:gd name="connsiteX75" fmla="*/ 2822624 w 9771975"/>
              <a:gd name="connsiteY75" fmla="*/ 2602594 h 2605858"/>
              <a:gd name="connsiteX76" fmla="*/ 2757723 w 9771975"/>
              <a:gd name="connsiteY76" fmla="*/ 2553781 h 2605858"/>
              <a:gd name="connsiteX77" fmla="*/ 1929949 w 9771975"/>
              <a:gd name="connsiteY77" fmla="*/ 71566 h 2605858"/>
              <a:gd name="connsiteX78" fmla="*/ 1981842 w 9771975"/>
              <a:gd name="connsiteY78" fmla="*/ 0 h 2605858"/>
              <a:gd name="connsiteX79" fmla="*/ 923603 w 9771975"/>
              <a:gd name="connsiteY79" fmla="*/ 0 h 2605858"/>
              <a:gd name="connsiteX80" fmla="*/ 1455963 w 9771975"/>
              <a:gd name="connsiteY80" fmla="*/ 0 h 2605858"/>
              <a:gd name="connsiteX81" fmla="*/ 1530610 w 9771975"/>
              <a:gd name="connsiteY81" fmla="*/ 55296 h 2605858"/>
              <a:gd name="connsiteX82" fmla="*/ 2371345 w 9771975"/>
              <a:gd name="connsiteY82" fmla="*/ 2521238 h 2605858"/>
              <a:gd name="connsiteX83" fmla="*/ 2322760 w 9771975"/>
              <a:gd name="connsiteY83" fmla="*/ 2602594 h 2605858"/>
              <a:gd name="connsiteX84" fmla="*/ 1816370 w 9771975"/>
              <a:gd name="connsiteY84" fmla="*/ 2602594 h 2605858"/>
              <a:gd name="connsiteX85" fmla="*/ 1744942 w 9771975"/>
              <a:gd name="connsiteY85" fmla="*/ 2544036 h 2605858"/>
              <a:gd name="connsiteX86" fmla="*/ 1647543 w 9771975"/>
              <a:gd name="connsiteY86" fmla="*/ 2225227 h 2605858"/>
              <a:gd name="connsiteX87" fmla="*/ 1481979 w 9771975"/>
              <a:gd name="connsiteY87" fmla="*/ 2111327 h 2605858"/>
              <a:gd name="connsiteX88" fmla="*/ 894416 w 9771975"/>
              <a:gd name="connsiteY88" fmla="*/ 2111327 h 2605858"/>
              <a:gd name="connsiteX89" fmla="*/ 728851 w 9771975"/>
              <a:gd name="connsiteY89" fmla="*/ 2225227 h 2605858"/>
              <a:gd name="connsiteX90" fmla="*/ 631453 w 9771975"/>
              <a:gd name="connsiteY90" fmla="*/ 2540819 h 2605858"/>
              <a:gd name="connsiteX91" fmla="*/ 560024 w 9771975"/>
              <a:gd name="connsiteY91" fmla="*/ 2602594 h 2605858"/>
              <a:gd name="connsiteX92" fmla="*/ 53634 w 9771975"/>
              <a:gd name="connsiteY92" fmla="*/ 2602594 h 2605858"/>
              <a:gd name="connsiteX93" fmla="*/ 4911 w 9771975"/>
              <a:gd name="connsiteY93" fmla="*/ 2521238 h 2605858"/>
              <a:gd name="connsiteX94" fmla="*/ 848956 w 9771975"/>
              <a:gd name="connsiteY94" fmla="*/ 55296 h 2605858"/>
              <a:gd name="connsiteX95" fmla="*/ 923603 w 9771975"/>
              <a:gd name="connsiteY95" fmla="*/ 0 h 2605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</a:cxnLst>
            <a:rect l="l" t="t" r="r" b="b"/>
            <a:pathLst>
              <a:path w="9771975" h="2605858">
                <a:moveTo>
                  <a:pt x="1189737" y="793804"/>
                </a:moveTo>
                <a:cubicBezTo>
                  <a:pt x="1163767" y="793804"/>
                  <a:pt x="1144278" y="803595"/>
                  <a:pt x="1131270" y="842619"/>
                </a:cubicBezTo>
                <a:lnTo>
                  <a:pt x="920294" y="1551849"/>
                </a:lnTo>
                <a:cubicBezTo>
                  <a:pt x="917030" y="1558377"/>
                  <a:pt x="917030" y="1564857"/>
                  <a:pt x="917030" y="1571385"/>
                </a:cubicBezTo>
                <a:cubicBezTo>
                  <a:pt x="917030" y="1607099"/>
                  <a:pt x="946310" y="1629897"/>
                  <a:pt x="981977" y="1629897"/>
                </a:cubicBezTo>
                <a:lnTo>
                  <a:pt x="1394278" y="1629897"/>
                </a:lnTo>
                <a:cubicBezTo>
                  <a:pt x="1433211" y="1629897"/>
                  <a:pt x="1468925" y="1597354"/>
                  <a:pt x="1455963" y="1551849"/>
                </a:cubicBezTo>
                <a:lnTo>
                  <a:pt x="1244895" y="842619"/>
                </a:lnTo>
                <a:cubicBezTo>
                  <a:pt x="1231887" y="803550"/>
                  <a:pt x="1215661" y="793804"/>
                  <a:pt x="1189737" y="793804"/>
                </a:cubicBezTo>
                <a:close/>
                <a:moveTo>
                  <a:pt x="7509987" y="0"/>
                </a:moveTo>
                <a:lnTo>
                  <a:pt x="8042349" y="0"/>
                </a:lnTo>
                <a:cubicBezTo>
                  <a:pt x="8084499" y="0"/>
                  <a:pt x="8104033" y="16225"/>
                  <a:pt x="8113777" y="48769"/>
                </a:cubicBezTo>
                <a:lnTo>
                  <a:pt x="8597416" y="1506253"/>
                </a:lnTo>
                <a:cubicBezTo>
                  <a:pt x="8610377" y="1538796"/>
                  <a:pt x="8629866" y="1548539"/>
                  <a:pt x="8649309" y="1548539"/>
                </a:cubicBezTo>
                <a:cubicBezTo>
                  <a:pt x="8668844" y="1548539"/>
                  <a:pt x="8688333" y="1538796"/>
                  <a:pt x="8698032" y="1506253"/>
                </a:cubicBezTo>
                <a:lnTo>
                  <a:pt x="9133039" y="61822"/>
                </a:lnTo>
                <a:cubicBezTo>
                  <a:pt x="9145955" y="16272"/>
                  <a:pt x="9168661" y="0"/>
                  <a:pt x="9207685" y="0"/>
                </a:cubicBezTo>
                <a:lnTo>
                  <a:pt x="9717339" y="0"/>
                </a:lnTo>
                <a:cubicBezTo>
                  <a:pt x="9762799" y="0"/>
                  <a:pt x="9779024" y="35806"/>
                  <a:pt x="9769233" y="65086"/>
                </a:cubicBezTo>
                <a:lnTo>
                  <a:pt x="8957685" y="2557044"/>
                </a:lnTo>
                <a:cubicBezTo>
                  <a:pt x="8948032" y="2583014"/>
                  <a:pt x="8928543" y="2602549"/>
                  <a:pt x="8892829" y="2602549"/>
                </a:cubicBezTo>
                <a:lnTo>
                  <a:pt x="8373431" y="2602549"/>
                </a:lnTo>
                <a:cubicBezTo>
                  <a:pt x="8337717" y="2602549"/>
                  <a:pt x="8314963" y="2583014"/>
                  <a:pt x="8305265" y="2553735"/>
                </a:cubicBezTo>
                <a:lnTo>
                  <a:pt x="7844334" y="946683"/>
                </a:lnTo>
                <a:cubicBezTo>
                  <a:pt x="7834589" y="914139"/>
                  <a:pt x="7811883" y="897869"/>
                  <a:pt x="7792440" y="897869"/>
                </a:cubicBezTo>
                <a:cubicBezTo>
                  <a:pt x="7769733" y="897869"/>
                  <a:pt x="7746981" y="914139"/>
                  <a:pt x="7737237" y="949945"/>
                </a:cubicBezTo>
                <a:lnTo>
                  <a:pt x="7256817" y="2534246"/>
                </a:lnTo>
                <a:cubicBezTo>
                  <a:pt x="7243807" y="2576579"/>
                  <a:pt x="7208140" y="2605858"/>
                  <a:pt x="7169161" y="2605858"/>
                </a:cubicBezTo>
                <a:lnTo>
                  <a:pt x="6617313" y="2605858"/>
                </a:lnTo>
                <a:cubicBezTo>
                  <a:pt x="6588126" y="2605858"/>
                  <a:pt x="6575117" y="2576579"/>
                  <a:pt x="6581598" y="2557090"/>
                </a:cubicBezTo>
                <a:lnTo>
                  <a:pt x="7438606" y="48769"/>
                </a:lnTo>
                <a:cubicBezTo>
                  <a:pt x="7448350" y="19489"/>
                  <a:pt x="7471056" y="0"/>
                  <a:pt x="7509987" y="0"/>
                </a:cubicBezTo>
                <a:close/>
                <a:moveTo>
                  <a:pt x="6461493" y="0"/>
                </a:moveTo>
                <a:lnTo>
                  <a:pt x="7003597" y="0"/>
                </a:lnTo>
                <a:cubicBezTo>
                  <a:pt x="7049011" y="0"/>
                  <a:pt x="7058755" y="35806"/>
                  <a:pt x="7048965" y="65039"/>
                </a:cubicBezTo>
                <a:lnTo>
                  <a:pt x="6214756" y="2553781"/>
                </a:lnTo>
                <a:cubicBezTo>
                  <a:pt x="6205012" y="2583060"/>
                  <a:pt x="6185522" y="2602594"/>
                  <a:pt x="6149809" y="2602594"/>
                </a:cubicBezTo>
                <a:lnTo>
                  <a:pt x="5656425" y="2602594"/>
                </a:lnTo>
                <a:cubicBezTo>
                  <a:pt x="5620711" y="2602594"/>
                  <a:pt x="5597959" y="2583060"/>
                  <a:pt x="5588215" y="2553781"/>
                </a:cubicBezTo>
                <a:lnTo>
                  <a:pt x="5322035" y="1652649"/>
                </a:lnTo>
                <a:cubicBezTo>
                  <a:pt x="5315553" y="1633115"/>
                  <a:pt x="5312336" y="1607052"/>
                  <a:pt x="5312336" y="1581036"/>
                </a:cubicBezTo>
                <a:cubicBezTo>
                  <a:pt x="5312336" y="1548539"/>
                  <a:pt x="5318817" y="1515997"/>
                  <a:pt x="5328516" y="1483455"/>
                </a:cubicBezTo>
                <a:lnTo>
                  <a:pt x="5503824" y="956427"/>
                </a:lnTo>
                <a:cubicBezTo>
                  <a:pt x="5516832" y="923884"/>
                  <a:pt x="5539538" y="910876"/>
                  <a:pt x="5568771" y="910876"/>
                </a:cubicBezTo>
                <a:cubicBezTo>
                  <a:pt x="5597959" y="910876"/>
                  <a:pt x="5617448" y="923884"/>
                  <a:pt x="5630409" y="959691"/>
                </a:cubicBezTo>
                <a:lnTo>
                  <a:pt x="5841433" y="1512733"/>
                </a:lnTo>
                <a:cubicBezTo>
                  <a:pt x="5851177" y="1538750"/>
                  <a:pt x="5870666" y="1551803"/>
                  <a:pt x="5893372" y="1551803"/>
                </a:cubicBezTo>
                <a:cubicBezTo>
                  <a:pt x="5916079" y="1551803"/>
                  <a:pt x="5938877" y="1535532"/>
                  <a:pt x="5948576" y="1502989"/>
                </a:cubicBezTo>
                <a:lnTo>
                  <a:pt x="6396545" y="45550"/>
                </a:lnTo>
                <a:cubicBezTo>
                  <a:pt x="6403072" y="19489"/>
                  <a:pt x="6425778" y="0"/>
                  <a:pt x="6461493" y="0"/>
                </a:cubicBezTo>
                <a:close/>
                <a:moveTo>
                  <a:pt x="1981842" y="0"/>
                </a:moveTo>
                <a:lnTo>
                  <a:pt x="2510986" y="0"/>
                </a:lnTo>
                <a:cubicBezTo>
                  <a:pt x="2549872" y="0"/>
                  <a:pt x="2572624" y="16225"/>
                  <a:pt x="2582369" y="48769"/>
                </a:cubicBezTo>
                <a:lnTo>
                  <a:pt x="3014112" y="1476973"/>
                </a:lnTo>
                <a:cubicBezTo>
                  <a:pt x="3027075" y="1522570"/>
                  <a:pt x="3052998" y="1542059"/>
                  <a:pt x="3082231" y="1542059"/>
                </a:cubicBezTo>
                <a:cubicBezTo>
                  <a:pt x="3111511" y="1542059"/>
                  <a:pt x="3140652" y="1522524"/>
                  <a:pt x="3156924" y="1476973"/>
                </a:cubicBezTo>
                <a:lnTo>
                  <a:pt x="3526984" y="566097"/>
                </a:lnTo>
                <a:cubicBezTo>
                  <a:pt x="3559389" y="481523"/>
                  <a:pt x="3637298" y="439236"/>
                  <a:pt x="3728216" y="439236"/>
                </a:cubicBezTo>
                <a:cubicBezTo>
                  <a:pt x="3822352" y="439236"/>
                  <a:pt x="3900307" y="481523"/>
                  <a:pt x="3935976" y="569361"/>
                </a:cubicBezTo>
                <a:lnTo>
                  <a:pt x="4315826" y="1496463"/>
                </a:lnTo>
                <a:cubicBezTo>
                  <a:pt x="4332051" y="1532269"/>
                  <a:pt x="4357976" y="1545277"/>
                  <a:pt x="4383991" y="1545277"/>
                </a:cubicBezTo>
                <a:cubicBezTo>
                  <a:pt x="4413179" y="1545277"/>
                  <a:pt x="4439149" y="1532222"/>
                  <a:pt x="4448893" y="1496463"/>
                </a:cubicBezTo>
                <a:lnTo>
                  <a:pt x="4883855" y="52032"/>
                </a:lnTo>
                <a:cubicBezTo>
                  <a:pt x="4893599" y="16272"/>
                  <a:pt x="4916352" y="0"/>
                  <a:pt x="4958501" y="0"/>
                </a:cubicBezTo>
                <a:lnTo>
                  <a:pt x="5477900" y="0"/>
                </a:lnTo>
                <a:cubicBezTo>
                  <a:pt x="5526623" y="0"/>
                  <a:pt x="5542801" y="35806"/>
                  <a:pt x="5533057" y="65086"/>
                </a:cubicBezTo>
                <a:lnTo>
                  <a:pt x="4702111" y="2553781"/>
                </a:lnTo>
                <a:cubicBezTo>
                  <a:pt x="4692367" y="2583060"/>
                  <a:pt x="4669661" y="2602594"/>
                  <a:pt x="4637209" y="2602594"/>
                </a:cubicBezTo>
                <a:lnTo>
                  <a:pt x="4160006" y="2602594"/>
                </a:lnTo>
                <a:cubicBezTo>
                  <a:pt x="4124292" y="2602594"/>
                  <a:pt x="4101586" y="2583060"/>
                  <a:pt x="4091841" y="2553781"/>
                </a:cubicBezTo>
                <a:lnTo>
                  <a:pt x="3809435" y="1607099"/>
                </a:lnTo>
                <a:cubicBezTo>
                  <a:pt x="3796474" y="1561547"/>
                  <a:pt x="3770458" y="1542013"/>
                  <a:pt x="3734789" y="1542013"/>
                </a:cubicBezTo>
                <a:cubicBezTo>
                  <a:pt x="3695858" y="1542013"/>
                  <a:pt x="3669841" y="1561547"/>
                  <a:pt x="3656880" y="1607099"/>
                </a:cubicBezTo>
                <a:lnTo>
                  <a:pt x="3374427" y="2553781"/>
                </a:lnTo>
                <a:cubicBezTo>
                  <a:pt x="3364684" y="2583060"/>
                  <a:pt x="3341977" y="2602594"/>
                  <a:pt x="3306262" y="2602594"/>
                </a:cubicBezTo>
                <a:lnTo>
                  <a:pt x="2822624" y="2602594"/>
                </a:lnTo>
                <a:cubicBezTo>
                  <a:pt x="2790174" y="2602594"/>
                  <a:pt x="2767468" y="2583060"/>
                  <a:pt x="2757723" y="2553781"/>
                </a:cubicBezTo>
                <a:lnTo>
                  <a:pt x="1929949" y="71566"/>
                </a:lnTo>
                <a:cubicBezTo>
                  <a:pt x="1916895" y="32542"/>
                  <a:pt x="1942911" y="0"/>
                  <a:pt x="1981842" y="0"/>
                </a:cubicBezTo>
                <a:close/>
                <a:moveTo>
                  <a:pt x="923603" y="0"/>
                </a:moveTo>
                <a:lnTo>
                  <a:pt x="1455963" y="0"/>
                </a:lnTo>
                <a:cubicBezTo>
                  <a:pt x="1498113" y="0"/>
                  <a:pt x="1517602" y="19535"/>
                  <a:pt x="1530610" y="55296"/>
                </a:cubicBezTo>
                <a:lnTo>
                  <a:pt x="2371345" y="2521238"/>
                </a:lnTo>
                <a:cubicBezTo>
                  <a:pt x="2387570" y="2566835"/>
                  <a:pt x="2364864" y="2602594"/>
                  <a:pt x="2322760" y="2602594"/>
                </a:cubicBezTo>
                <a:lnTo>
                  <a:pt x="1816370" y="2602594"/>
                </a:lnTo>
                <a:cubicBezTo>
                  <a:pt x="1780656" y="2602594"/>
                  <a:pt x="1757950" y="2583060"/>
                  <a:pt x="1744942" y="2544036"/>
                </a:cubicBezTo>
                <a:lnTo>
                  <a:pt x="1647543" y="2225227"/>
                </a:lnTo>
                <a:cubicBezTo>
                  <a:pt x="1621573" y="2140607"/>
                  <a:pt x="1579377" y="2111327"/>
                  <a:pt x="1481979" y="2111327"/>
                </a:cubicBezTo>
                <a:lnTo>
                  <a:pt x="894416" y="2111327"/>
                </a:lnTo>
                <a:cubicBezTo>
                  <a:pt x="797017" y="2111327"/>
                  <a:pt x="754821" y="2140652"/>
                  <a:pt x="728851" y="2225227"/>
                </a:cubicBezTo>
                <a:lnTo>
                  <a:pt x="631453" y="2540819"/>
                </a:lnTo>
                <a:cubicBezTo>
                  <a:pt x="618445" y="2583060"/>
                  <a:pt x="595738" y="2602594"/>
                  <a:pt x="560024" y="2602594"/>
                </a:cubicBezTo>
                <a:lnTo>
                  <a:pt x="53634" y="2602594"/>
                </a:lnTo>
                <a:cubicBezTo>
                  <a:pt x="14656" y="2602594"/>
                  <a:pt x="-11315" y="2566835"/>
                  <a:pt x="4911" y="2521238"/>
                </a:cubicBezTo>
                <a:lnTo>
                  <a:pt x="848956" y="55296"/>
                </a:lnTo>
                <a:cubicBezTo>
                  <a:pt x="861919" y="19489"/>
                  <a:pt x="881408" y="0"/>
                  <a:pt x="923603" y="0"/>
                </a:cubicBezTo>
                <a:close/>
              </a:path>
            </a:pathLst>
          </a:custGeom>
          <a:solidFill>
            <a:schemeClr val="bg1"/>
          </a:solidFill>
          <a:effectLst>
            <a:outerShdw blurRad="304800" dist="152400" dir="5400000" algn="t" rotWithShape="0">
              <a:schemeClr val="tx2">
                <a:lumMod val="50000"/>
                <a:alpha val="18000"/>
              </a:scheme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800">
                <a:solidFill>
                  <a:schemeClr val="accent1">
                    <a:alpha val="60000"/>
                  </a:schemeClr>
                </a:solidFill>
              </a:defRPr>
            </a:lvl1pPr>
          </a:lstStyle>
          <a:p>
            <a:pPr lvl="0"/>
            <a:r>
              <a:rPr lang="nl-NL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68774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groo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hthoekige driehoek 6">
            <a:extLst>
              <a:ext uri="{FF2B5EF4-FFF2-40B4-BE49-F238E27FC236}">
                <a16:creationId xmlns:a16="http://schemas.microsoft.com/office/drawing/2014/main" id="{A18B4DE9-62C0-C02D-0F57-5200A7C70A06}"/>
              </a:ext>
            </a:extLst>
          </p:cNvPr>
          <p:cNvSpPr/>
          <p:nvPr userDrawn="1"/>
        </p:nvSpPr>
        <p:spPr>
          <a:xfrm rot="10800000" flipV="1">
            <a:off x="11443200" y="4683600"/>
            <a:ext cx="748800" cy="2174400"/>
          </a:xfrm>
          <a:prstGeom prst="rtTriangle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pPr algn="ctr"/>
            <a:endParaRPr lang="nl-NL" sz="3200">
              <a:latin typeface="+mj-lt"/>
            </a:endParaRP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94FF1A-BFAA-3978-B3EB-0203E7617E19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1028701" y="2280987"/>
            <a:ext cx="10148014" cy="3826800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nl-NL"/>
              <a:t>Klik hier om een opsomming te starten, 24 pt.</a:t>
            </a:r>
          </a:p>
          <a:p>
            <a:pPr marL="801688" lvl="1" indent="-350838" algn="l" defTabSz="3556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72000"/>
              <a:buFontTx/>
              <a:buBlip>
                <a:blip r:embed="rId2"/>
              </a:buBlip>
            </a:pPr>
            <a:r>
              <a:rPr lang="nl-NL" sz="2000" kern="120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Sub, 20 pt.</a:t>
            </a:r>
          </a:p>
          <a:p>
            <a:pPr marL="0" lvl="2" indent="0" algn="l" defTabSz="3556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60000"/>
              <a:buFont typeface="Arial" panose="020B0604020202020204" pitchFamily="34" charset="0"/>
              <a:buNone/>
            </a:pPr>
            <a:r>
              <a:rPr lang="nl-NL" sz="2400" kern="120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Platte tekst, 24 pt.</a:t>
            </a:r>
          </a:p>
          <a:p>
            <a:pPr marL="0" marR="0" lvl="3" indent="0" algn="l" defTabSz="355600" rtl="0" eaLnBrk="1" fontAlgn="auto" latinLnBrk="0" hangingPunct="1"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  <a:buClrTx/>
              <a:buSzPct val="60000"/>
              <a:buFont typeface="Arial" panose="020B0604020202020204" pitchFamily="34" charset="0"/>
              <a:buNone/>
              <a:tabLst/>
              <a:defRPr/>
            </a:pPr>
            <a:r>
              <a:rPr lang="nl-NL" sz="3200" kern="1200" noProof="0">
                <a:solidFill>
                  <a:schemeClr val="tx2"/>
                </a:solidFill>
                <a:latin typeface="Poppins SemiBold" panose="00000700000000000000" pitchFamily="2" charset="0"/>
                <a:ea typeface="+mn-ea"/>
                <a:cs typeface="Poppins SemiBold" panose="00000700000000000000" pitchFamily="2" charset="0"/>
              </a:rPr>
              <a:t>Alt. kop, 32 pt.</a:t>
            </a:r>
            <a:endParaRPr lang="nl-NL"/>
          </a:p>
          <a:p>
            <a:pPr marL="450850" lvl="4" indent="-450850" algn="l" defTabSz="3556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72000"/>
              <a:buFont typeface="Wingdings 3" panose="05040102010807070707" pitchFamily="18" charset="2"/>
              <a:buChar char="{"/>
            </a:pPr>
            <a:r>
              <a:rPr lang="nl-NL" sz="2400" kern="120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Speciaal, 24 pt.  </a:t>
            </a:r>
          </a:p>
          <a:p>
            <a:pPr marL="452438" lvl="5" indent="-452438" algn="l" defTabSz="3556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100000"/>
              <a:buFont typeface="+mj-lt"/>
              <a:buAutoNum type="arabicPeriod"/>
            </a:pPr>
            <a:r>
              <a:rPr lang="nl-NL" sz="2400" kern="120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Nummering, 24 pt.</a:t>
            </a:r>
          </a:p>
          <a:p>
            <a:pPr marL="901700" lvl="6" indent="-449263" algn="l" defTabSz="3556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72000"/>
              <a:buFontTx/>
              <a:buBlip>
                <a:blip r:embed="rId3"/>
              </a:buBlip>
            </a:pPr>
            <a:r>
              <a:rPr lang="nl-NL" sz="2400" kern="120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#Sub, 24 pt.</a:t>
            </a:r>
          </a:p>
          <a:p>
            <a:pPr marL="1252538" lvl="7" indent="-350838" algn="l" defTabSz="3556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72000"/>
              <a:buFontTx/>
              <a:buBlip>
                <a:blip r:embed="rId2"/>
              </a:buBlip>
            </a:pPr>
            <a:r>
              <a:rPr lang="nl-NL" sz="2000" kern="120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#Sub-sub, 20 pt.</a:t>
            </a:r>
          </a:p>
          <a:p>
            <a:pPr marL="0" lvl="8" indent="0" algn="l" defTabSz="3556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60000"/>
              <a:buFont typeface="Arial" panose="020B0604020202020204" pitchFamily="34" charset="0"/>
              <a:buNone/>
            </a:pPr>
            <a:r>
              <a:rPr lang="nl-NL" sz="1000" kern="1200" noProof="0">
                <a:solidFill>
                  <a:schemeClr val="accent1"/>
                </a:solidFill>
                <a:latin typeface="+mj-lt"/>
                <a:ea typeface="+mn-ea"/>
                <a:cs typeface="+mn-cs"/>
              </a:rPr>
              <a:t>Bron, 10 pt.</a:t>
            </a:r>
          </a:p>
        </p:txBody>
      </p:sp>
      <p:sp>
        <p:nvSpPr>
          <p:cNvPr id="25" name="Date Placeholder 24">
            <a:extLst>
              <a:ext uri="{FF2B5EF4-FFF2-40B4-BE49-F238E27FC236}">
                <a16:creationId xmlns:a16="http://schemas.microsoft.com/office/drawing/2014/main" id="{8CD8136C-6334-3910-E7DF-5729C1A3320A}"/>
              </a:ext>
            </a:extLst>
          </p:cNvPr>
          <p:cNvSpPr>
            <a:spLocks noGrp="1"/>
          </p:cNvSpPr>
          <p:nvPr>
            <p:ph type="dt" sz="half" idx="24"/>
          </p:nvPr>
        </p:nvSpPr>
        <p:spPr/>
        <p:txBody>
          <a:bodyPr/>
          <a:lstStyle>
            <a:lvl1pPr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5F6B7E73-9779-477E-902E-D13D6B770209}" type="datetime1">
              <a:rPr lang="nl-NL" smtClean="0"/>
              <a:pPr/>
              <a:t>15-12-2025</a:t>
            </a:fld>
            <a:endParaRPr lang="nl-NL"/>
          </a:p>
        </p:txBody>
      </p:sp>
      <p:sp>
        <p:nvSpPr>
          <p:cNvPr id="26" name="Footer Placeholder 25">
            <a:extLst>
              <a:ext uri="{FF2B5EF4-FFF2-40B4-BE49-F238E27FC236}">
                <a16:creationId xmlns:a16="http://schemas.microsoft.com/office/drawing/2014/main" id="{FF426882-6AFC-A433-E9D6-3265351F3638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>
            <a:lvl1pPr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nl-NL"/>
              <a:t>Naam van de spreker</a:t>
            </a:r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7B8F3E43-5C31-2EF4-A825-6D0AF83DC324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>
            <a:lvl1pPr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3EE1B8E6-F55C-4747-87B1-31D6918D6AA3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C05A82C1-3BA5-6477-7BB8-95C8EC665A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Titel van deze dia (Koppen, 40 pt.)</a:t>
            </a:r>
            <a:br>
              <a:rPr lang="nl-NL"/>
            </a:br>
            <a:r>
              <a:rPr lang="nl-NL"/>
              <a:t>Max. 2 regels</a:t>
            </a:r>
          </a:p>
        </p:txBody>
      </p:sp>
      <p:cxnSp>
        <p:nvCxnSpPr>
          <p:cNvPr id="6" name="Rechte verbindingslijn 5">
            <a:extLst>
              <a:ext uri="{FF2B5EF4-FFF2-40B4-BE49-F238E27FC236}">
                <a16:creationId xmlns:a16="http://schemas.microsoft.com/office/drawing/2014/main" id="{8157DB63-3B68-8FD8-0BE4-87ABB22E1954}"/>
              </a:ext>
            </a:extLst>
          </p:cNvPr>
          <p:cNvCxnSpPr>
            <a:cxnSpLocks/>
          </p:cNvCxnSpPr>
          <p:nvPr userDrawn="1"/>
        </p:nvCxnSpPr>
        <p:spPr>
          <a:xfrm rot="17340000">
            <a:off x="-874069" y="1225394"/>
            <a:ext cx="2592000" cy="0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LOGO">
            <a:extLst>
              <a:ext uri="{FF2B5EF4-FFF2-40B4-BE49-F238E27FC236}">
                <a16:creationId xmlns:a16="http://schemas.microsoft.com/office/drawing/2014/main" id="{3BF60E87-7606-C03E-97B3-FBEBB459FF13}"/>
              </a:ext>
            </a:extLst>
          </p:cNvPr>
          <p:cNvSpPr>
            <a:spLocks noGrp="1" noChangeAspect="1"/>
          </p:cNvSpPr>
          <p:nvPr>
            <p:ph type="body" sz="quarter" idx="27" hasCustomPrompt="1"/>
          </p:nvPr>
        </p:nvSpPr>
        <p:spPr>
          <a:xfrm>
            <a:off x="10546117" y="506798"/>
            <a:ext cx="904501" cy="241200"/>
          </a:xfrm>
          <a:custGeom>
            <a:avLst/>
            <a:gdLst>
              <a:gd name="connsiteX0" fmla="*/ 1189737 w 9771975"/>
              <a:gd name="connsiteY0" fmla="*/ 793804 h 2605858"/>
              <a:gd name="connsiteX1" fmla="*/ 1131270 w 9771975"/>
              <a:gd name="connsiteY1" fmla="*/ 842619 h 2605858"/>
              <a:gd name="connsiteX2" fmla="*/ 920294 w 9771975"/>
              <a:gd name="connsiteY2" fmla="*/ 1551849 h 2605858"/>
              <a:gd name="connsiteX3" fmla="*/ 917030 w 9771975"/>
              <a:gd name="connsiteY3" fmla="*/ 1571385 h 2605858"/>
              <a:gd name="connsiteX4" fmla="*/ 981977 w 9771975"/>
              <a:gd name="connsiteY4" fmla="*/ 1629897 h 2605858"/>
              <a:gd name="connsiteX5" fmla="*/ 1394278 w 9771975"/>
              <a:gd name="connsiteY5" fmla="*/ 1629897 h 2605858"/>
              <a:gd name="connsiteX6" fmla="*/ 1455963 w 9771975"/>
              <a:gd name="connsiteY6" fmla="*/ 1551849 h 2605858"/>
              <a:gd name="connsiteX7" fmla="*/ 1244895 w 9771975"/>
              <a:gd name="connsiteY7" fmla="*/ 842619 h 2605858"/>
              <a:gd name="connsiteX8" fmla="*/ 1189737 w 9771975"/>
              <a:gd name="connsiteY8" fmla="*/ 793804 h 2605858"/>
              <a:gd name="connsiteX9" fmla="*/ 7509987 w 9771975"/>
              <a:gd name="connsiteY9" fmla="*/ 0 h 2605858"/>
              <a:gd name="connsiteX10" fmla="*/ 8042349 w 9771975"/>
              <a:gd name="connsiteY10" fmla="*/ 0 h 2605858"/>
              <a:gd name="connsiteX11" fmla="*/ 8113777 w 9771975"/>
              <a:gd name="connsiteY11" fmla="*/ 48769 h 2605858"/>
              <a:gd name="connsiteX12" fmla="*/ 8597416 w 9771975"/>
              <a:gd name="connsiteY12" fmla="*/ 1506253 h 2605858"/>
              <a:gd name="connsiteX13" fmla="*/ 8649309 w 9771975"/>
              <a:gd name="connsiteY13" fmla="*/ 1548539 h 2605858"/>
              <a:gd name="connsiteX14" fmla="*/ 8698032 w 9771975"/>
              <a:gd name="connsiteY14" fmla="*/ 1506253 h 2605858"/>
              <a:gd name="connsiteX15" fmla="*/ 9133039 w 9771975"/>
              <a:gd name="connsiteY15" fmla="*/ 61822 h 2605858"/>
              <a:gd name="connsiteX16" fmla="*/ 9207685 w 9771975"/>
              <a:gd name="connsiteY16" fmla="*/ 0 h 2605858"/>
              <a:gd name="connsiteX17" fmla="*/ 9717339 w 9771975"/>
              <a:gd name="connsiteY17" fmla="*/ 0 h 2605858"/>
              <a:gd name="connsiteX18" fmla="*/ 9769233 w 9771975"/>
              <a:gd name="connsiteY18" fmla="*/ 65086 h 2605858"/>
              <a:gd name="connsiteX19" fmla="*/ 8957685 w 9771975"/>
              <a:gd name="connsiteY19" fmla="*/ 2557044 h 2605858"/>
              <a:gd name="connsiteX20" fmla="*/ 8892829 w 9771975"/>
              <a:gd name="connsiteY20" fmla="*/ 2602549 h 2605858"/>
              <a:gd name="connsiteX21" fmla="*/ 8373431 w 9771975"/>
              <a:gd name="connsiteY21" fmla="*/ 2602549 h 2605858"/>
              <a:gd name="connsiteX22" fmla="*/ 8305265 w 9771975"/>
              <a:gd name="connsiteY22" fmla="*/ 2553735 h 2605858"/>
              <a:gd name="connsiteX23" fmla="*/ 7844334 w 9771975"/>
              <a:gd name="connsiteY23" fmla="*/ 946683 h 2605858"/>
              <a:gd name="connsiteX24" fmla="*/ 7792440 w 9771975"/>
              <a:gd name="connsiteY24" fmla="*/ 897869 h 2605858"/>
              <a:gd name="connsiteX25" fmla="*/ 7737237 w 9771975"/>
              <a:gd name="connsiteY25" fmla="*/ 949945 h 2605858"/>
              <a:gd name="connsiteX26" fmla="*/ 7256817 w 9771975"/>
              <a:gd name="connsiteY26" fmla="*/ 2534246 h 2605858"/>
              <a:gd name="connsiteX27" fmla="*/ 7169161 w 9771975"/>
              <a:gd name="connsiteY27" fmla="*/ 2605858 h 2605858"/>
              <a:gd name="connsiteX28" fmla="*/ 6617313 w 9771975"/>
              <a:gd name="connsiteY28" fmla="*/ 2605858 h 2605858"/>
              <a:gd name="connsiteX29" fmla="*/ 6581598 w 9771975"/>
              <a:gd name="connsiteY29" fmla="*/ 2557090 h 2605858"/>
              <a:gd name="connsiteX30" fmla="*/ 7438606 w 9771975"/>
              <a:gd name="connsiteY30" fmla="*/ 48769 h 2605858"/>
              <a:gd name="connsiteX31" fmla="*/ 7509987 w 9771975"/>
              <a:gd name="connsiteY31" fmla="*/ 0 h 2605858"/>
              <a:gd name="connsiteX32" fmla="*/ 6461493 w 9771975"/>
              <a:gd name="connsiteY32" fmla="*/ 0 h 2605858"/>
              <a:gd name="connsiteX33" fmla="*/ 7003597 w 9771975"/>
              <a:gd name="connsiteY33" fmla="*/ 0 h 2605858"/>
              <a:gd name="connsiteX34" fmla="*/ 7048965 w 9771975"/>
              <a:gd name="connsiteY34" fmla="*/ 65039 h 2605858"/>
              <a:gd name="connsiteX35" fmla="*/ 6214756 w 9771975"/>
              <a:gd name="connsiteY35" fmla="*/ 2553781 h 2605858"/>
              <a:gd name="connsiteX36" fmla="*/ 6149809 w 9771975"/>
              <a:gd name="connsiteY36" fmla="*/ 2602594 h 2605858"/>
              <a:gd name="connsiteX37" fmla="*/ 5656425 w 9771975"/>
              <a:gd name="connsiteY37" fmla="*/ 2602594 h 2605858"/>
              <a:gd name="connsiteX38" fmla="*/ 5588215 w 9771975"/>
              <a:gd name="connsiteY38" fmla="*/ 2553781 h 2605858"/>
              <a:gd name="connsiteX39" fmla="*/ 5322035 w 9771975"/>
              <a:gd name="connsiteY39" fmla="*/ 1652649 h 2605858"/>
              <a:gd name="connsiteX40" fmla="*/ 5312336 w 9771975"/>
              <a:gd name="connsiteY40" fmla="*/ 1581036 h 2605858"/>
              <a:gd name="connsiteX41" fmla="*/ 5328516 w 9771975"/>
              <a:gd name="connsiteY41" fmla="*/ 1483455 h 2605858"/>
              <a:gd name="connsiteX42" fmla="*/ 5503824 w 9771975"/>
              <a:gd name="connsiteY42" fmla="*/ 956427 h 2605858"/>
              <a:gd name="connsiteX43" fmla="*/ 5568771 w 9771975"/>
              <a:gd name="connsiteY43" fmla="*/ 910876 h 2605858"/>
              <a:gd name="connsiteX44" fmla="*/ 5630409 w 9771975"/>
              <a:gd name="connsiteY44" fmla="*/ 959691 h 2605858"/>
              <a:gd name="connsiteX45" fmla="*/ 5841433 w 9771975"/>
              <a:gd name="connsiteY45" fmla="*/ 1512733 h 2605858"/>
              <a:gd name="connsiteX46" fmla="*/ 5893372 w 9771975"/>
              <a:gd name="connsiteY46" fmla="*/ 1551803 h 2605858"/>
              <a:gd name="connsiteX47" fmla="*/ 5948576 w 9771975"/>
              <a:gd name="connsiteY47" fmla="*/ 1502989 h 2605858"/>
              <a:gd name="connsiteX48" fmla="*/ 6396545 w 9771975"/>
              <a:gd name="connsiteY48" fmla="*/ 45550 h 2605858"/>
              <a:gd name="connsiteX49" fmla="*/ 6461493 w 9771975"/>
              <a:gd name="connsiteY49" fmla="*/ 0 h 2605858"/>
              <a:gd name="connsiteX50" fmla="*/ 1981842 w 9771975"/>
              <a:gd name="connsiteY50" fmla="*/ 0 h 2605858"/>
              <a:gd name="connsiteX51" fmla="*/ 2510986 w 9771975"/>
              <a:gd name="connsiteY51" fmla="*/ 0 h 2605858"/>
              <a:gd name="connsiteX52" fmla="*/ 2582369 w 9771975"/>
              <a:gd name="connsiteY52" fmla="*/ 48769 h 2605858"/>
              <a:gd name="connsiteX53" fmla="*/ 3014112 w 9771975"/>
              <a:gd name="connsiteY53" fmla="*/ 1476973 h 2605858"/>
              <a:gd name="connsiteX54" fmla="*/ 3082231 w 9771975"/>
              <a:gd name="connsiteY54" fmla="*/ 1542059 h 2605858"/>
              <a:gd name="connsiteX55" fmla="*/ 3156924 w 9771975"/>
              <a:gd name="connsiteY55" fmla="*/ 1476973 h 2605858"/>
              <a:gd name="connsiteX56" fmla="*/ 3526984 w 9771975"/>
              <a:gd name="connsiteY56" fmla="*/ 566097 h 2605858"/>
              <a:gd name="connsiteX57" fmla="*/ 3728216 w 9771975"/>
              <a:gd name="connsiteY57" fmla="*/ 439236 h 2605858"/>
              <a:gd name="connsiteX58" fmla="*/ 3935976 w 9771975"/>
              <a:gd name="connsiteY58" fmla="*/ 569361 h 2605858"/>
              <a:gd name="connsiteX59" fmla="*/ 4315826 w 9771975"/>
              <a:gd name="connsiteY59" fmla="*/ 1496463 h 2605858"/>
              <a:gd name="connsiteX60" fmla="*/ 4383991 w 9771975"/>
              <a:gd name="connsiteY60" fmla="*/ 1545277 h 2605858"/>
              <a:gd name="connsiteX61" fmla="*/ 4448893 w 9771975"/>
              <a:gd name="connsiteY61" fmla="*/ 1496463 h 2605858"/>
              <a:gd name="connsiteX62" fmla="*/ 4883855 w 9771975"/>
              <a:gd name="connsiteY62" fmla="*/ 52032 h 2605858"/>
              <a:gd name="connsiteX63" fmla="*/ 4958501 w 9771975"/>
              <a:gd name="connsiteY63" fmla="*/ 0 h 2605858"/>
              <a:gd name="connsiteX64" fmla="*/ 5477900 w 9771975"/>
              <a:gd name="connsiteY64" fmla="*/ 0 h 2605858"/>
              <a:gd name="connsiteX65" fmla="*/ 5533057 w 9771975"/>
              <a:gd name="connsiteY65" fmla="*/ 65086 h 2605858"/>
              <a:gd name="connsiteX66" fmla="*/ 4702111 w 9771975"/>
              <a:gd name="connsiteY66" fmla="*/ 2553781 h 2605858"/>
              <a:gd name="connsiteX67" fmla="*/ 4637209 w 9771975"/>
              <a:gd name="connsiteY67" fmla="*/ 2602594 h 2605858"/>
              <a:gd name="connsiteX68" fmla="*/ 4160006 w 9771975"/>
              <a:gd name="connsiteY68" fmla="*/ 2602594 h 2605858"/>
              <a:gd name="connsiteX69" fmla="*/ 4091841 w 9771975"/>
              <a:gd name="connsiteY69" fmla="*/ 2553781 h 2605858"/>
              <a:gd name="connsiteX70" fmla="*/ 3809435 w 9771975"/>
              <a:gd name="connsiteY70" fmla="*/ 1607099 h 2605858"/>
              <a:gd name="connsiteX71" fmla="*/ 3734789 w 9771975"/>
              <a:gd name="connsiteY71" fmla="*/ 1542013 h 2605858"/>
              <a:gd name="connsiteX72" fmla="*/ 3656880 w 9771975"/>
              <a:gd name="connsiteY72" fmla="*/ 1607099 h 2605858"/>
              <a:gd name="connsiteX73" fmla="*/ 3374427 w 9771975"/>
              <a:gd name="connsiteY73" fmla="*/ 2553781 h 2605858"/>
              <a:gd name="connsiteX74" fmla="*/ 3306262 w 9771975"/>
              <a:gd name="connsiteY74" fmla="*/ 2602594 h 2605858"/>
              <a:gd name="connsiteX75" fmla="*/ 2822624 w 9771975"/>
              <a:gd name="connsiteY75" fmla="*/ 2602594 h 2605858"/>
              <a:gd name="connsiteX76" fmla="*/ 2757723 w 9771975"/>
              <a:gd name="connsiteY76" fmla="*/ 2553781 h 2605858"/>
              <a:gd name="connsiteX77" fmla="*/ 1929949 w 9771975"/>
              <a:gd name="connsiteY77" fmla="*/ 71566 h 2605858"/>
              <a:gd name="connsiteX78" fmla="*/ 1981842 w 9771975"/>
              <a:gd name="connsiteY78" fmla="*/ 0 h 2605858"/>
              <a:gd name="connsiteX79" fmla="*/ 923603 w 9771975"/>
              <a:gd name="connsiteY79" fmla="*/ 0 h 2605858"/>
              <a:gd name="connsiteX80" fmla="*/ 1455963 w 9771975"/>
              <a:gd name="connsiteY80" fmla="*/ 0 h 2605858"/>
              <a:gd name="connsiteX81" fmla="*/ 1530610 w 9771975"/>
              <a:gd name="connsiteY81" fmla="*/ 55296 h 2605858"/>
              <a:gd name="connsiteX82" fmla="*/ 2371345 w 9771975"/>
              <a:gd name="connsiteY82" fmla="*/ 2521238 h 2605858"/>
              <a:gd name="connsiteX83" fmla="*/ 2322760 w 9771975"/>
              <a:gd name="connsiteY83" fmla="*/ 2602594 h 2605858"/>
              <a:gd name="connsiteX84" fmla="*/ 1816370 w 9771975"/>
              <a:gd name="connsiteY84" fmla="*/ 2602594 h 2605858"/>
              <a:gd name="connsiteX85" fmla="*/ 1744942 w 9771975"/>
              <a:gd name="connsiteY85" fmla="*/ 2544036 h 2605858"/>
              <a:gd name="connsiteX86" fmla="*/ 1647543 w 9771975"/>
              <a:gd name="connsiteY86" fmla="*/ 2225227 h 2605858"/>
              <a:gd name="connsiteX87" fmla="*/ 1481979 w 9771975"/>
              <a:gd name="connsiteY87" fmla="*/ 2111327 h 2605858"/>
              <a:gd name="connsiteX88" fmla="*/ 894416 w 9771975"/>
              <a:gd name="connsiteY88" fmla="*/ 2111327 h 2605858"/>
              <a:gd name="connsiteX89" fmla="*/ 728851 w 9771975"/>
              <a:gd name="connsiteY89" fmla="*/ 2225227 h 2605858"/>
              <a:gd name="connsiteX90" fmla="*/ 631453 w 9771975"/>
              <a:gd name="connsiteY90" fmla="*/ 2540819 h 2605858"/>
              <a:gd name="connsiteX91" fmla="*/ 560024 w 9771975"/>
              <a:gd name="connsiteY91" fmla="*/ 2602594 h 2605858"/>
              <a:gd name="connsiteX92" fmla="*/ 53634 w 9771975"/>
              <a:gd name="connsiteY92" fmla="*/ 2602594 h 2605858"/>
              <a:gd name="connsiteX93" fmla="*/ 4911 w 9771975"/>
              <a:gd name="connsiteY93" fmla="*/ 2521238 h 2605858"/>
              <a:gd name="connsiteX94" fmla="*/ 848956 w 9771975"/>
              <a:gd name="connsiteY94" fmla="*/ 55296 h 2605858"/>
              <a:gd name="connsiteX95" fmla="*/ 923603 w 9771975"/>
              <a:gd name="connsiteY95" fmla="*/ 0 h 2605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</a:cxnLst>
            <a:rect l="l" t="t" r="r" b="b"/>
            <a:pathLst>
              <a:path w="9771975" h="2605858">
                <a:moveTo>
                  <a:pt x="1189737" y="793804"/>
                </a:moveTo>
                <a:cubicBezTo>
                  <a:pt x="1163767" y="793804"/>
                  <a:pt x="1144278" y="803595"/>
                  <a:pt x="1131270" y="842619"/>
                </a:cubicBezTo>
                <a:lnTo>
                  <a:pt x="920294" y="1551849"/>
                </a:lnTo>
                <a:cubicBezTo>
                  <a:pt x="917030" y="1558377"/>
                  <a:pt x="917030" y="1564857"/>
                  <a:pt x="917030" y="1571385"/>
                </a:cubicBezTo>
                <a:cubicBezTo>
                  <a:pt x="917030" y="1607099"/>
                  <a:pt x="946310" y="1629897"/>
                  <a:pt x="981977" y="1629897"/>
                </a:cubicBezTo>
                <a:lnTo>
                  <a:pt x="1394278" y="1629897"/>
                </a:lnTo>
                <a:cubicBezTo>
                  <a:pt x="1433211" y="1629897"/>
                  <a:pt x="1468925" y="1597354"/>
                  <a:pt x="1455963" y="1551849"/>
                </a:cubicBezTo>
                <a:lnTo>
                  <a:pt x="1244895" y="842619"/>
                </a:lnTo>
                <a:cubicBezTo>
                  <a:pt x="1231887" y="803550"/>
                  <a:pt x="1215661" y="793804"/>
                  <a:pt x="1189737" y="793804"/>
                </a:cubicBezTo>
                <a:close/>
                <a:moveTo>
                  <a:pt x="7509987" y="0"/>
                </a:moveTo>
                <a:lnTo>
                  <a:pt x="8042349" y="0"/>
                </a:lnTo>
                <a:cubicBezTo>
                  <a:pt x="8084499" y="0"/>
                  <a:pt x="8104033" y="16225"/>
                  <a:pt x="8113777" y="48769"/>
                </a:cubicBezTo>
                <a:lnTo>
                  <a:pt x="8597416" y="1506253"/>
                </a:lnTo>
                <a:cubicBezTo>
                  <a:pt x="8610377" y="1538796"/>
                  <a:pt x="8629866" y="1548539"/>
                  <a:pt x="8649309" y="1548539"/>
                </a:cubicBezTo>
                <a:cubicBezTo>
                  <a:pt x="8668844" y="1548539"/>
                  <a:pt x="8688333" y="1538796"/>
                  <a:pt x="8698032" y="1506253"/>
                </a:cubicBezTo>
                <a:lnTo>
                  <a:pt x="9133039" y="61822"/>
                </a:lnTo>
                <a:cubicBezTo>
                  <a:pt x="9145955" y="16272"/>
                  <a:pt x="9168661" y="0"/>
                  <a:pt x="9207685" y="0"/>
                </a:cubicBezTo>
                <a:lnTo>
                  <a:pt x="9717339" y="0"/>
                </a:lnTo>
                <a:cubicBezTo>
                  <a:pt x="9762799" y="0"/>
                  <a:pt x="9779024" y="35806"/>
                  <a:pt x="9769233" y="65086"/>
                </a:cubicBezTo>
                <a:lnTo>
                  <a:pt x="8957685" y="2557044"/>
                </a:lnTo>
                <a:cubicBezTo>
                  <a:pt x="8948032" y="2583014"/>
                  <a:pt x="8928543" y="2602549"/>
                  <a:pt x="8892829" y="2602549"/>
                </a:cubicBezTo>
                <a:lnTo>
                  <a:pt x="8373431" y="2602549"/>
                </a:lnTo>
                <a:cubicBezTo>
                  <a:pt x="8337717" y="2602549"/>
                  <a:pt x="8314963" y="2583014"/>
                  <a:pt x="8305265" y="2553735"/>
                </a:cubicBezTo>
                <a:lnTo>
                  <a:pt x="7844334" y="946683"/>
                </a:lnTo>
                <a:cubicBezTo>
                  <a:pt x="7834589" y="914139"/>
                  <a:pt x="7811883" y="897869"/>
                  <a:pt x="7792440" y="897869"/>
                </a:cubicBezTo>
                <a:cubicBezTo>
                  <a:pt x="7769733" y="897869"/>
                  <a:pt x="7746981" y="914139"/>
                  <a:pt x="7737237" y="949945"/>
                </a:cubicBezTo>
                <a:lnTo>
                  <a:pt x="7256817" y="2534246"/>
                </a:lnTo>
                <a:cubicBezTo>
                  <a:pt x="7243807" y="2576579"/>
                  <a:pt x="7208140" y="2605858"/>
                  <a:pt x="7169161" y="2605858"/>
                </a:cubicBezTo>
                <a:lnTo>
                  <a:pt x="6617313" y="2605858"/>
                </a:lnTo>
                <a:cubicBezTo>
                  <a:pt x="6588126" y="2605858"/>
                  <a:pt x="6575117" y="2576579"/>
                  <a:pt x="6581598" y="2557090"/>
                </a:cubicBezTo>
                <a:lnTo>
                  <a:pt x="7438606" y="48769"/>
                </a:lnTo>
                <a:cubicBezTo>
                  <a:pt x="7448350" y="19489"/>
                  <a:pt x="7471056" y="0"/>
                  <a:pt x="7509987" y="0"/>
                </a:cubicBezTo>
                <a:close/>
                <a:moveTo>
                  <a:pt x="6461493" y="0"/>
                </a:moveTo>
                <a:lnTo>
                  <a:pt x="7003597" y="0"/>
                </a:lnTo>
                <a:cubicBezTo>
                  <a:pt x="7049011" y="0"/>
                  <a:pt x="7058755" y="35806"/>
                  <a:pt x="7048965" y="65039"/>
                </a:cubicBezTo>
                <a:lnTo>
                  <a:pt x="6214756" y="2553781"/>
                </a:lnTo>
                <a:cubicBezTo>
                  <a:pt x="6205012" y="2583060"/>
                  <a:pt x="6185522" y="2602594"/>
                  <a:pt x="6149809" y="2602594"/>
                </a:cubicBezTo>
                <a:lnTo>
                  <a:pt x="5656425" y="2602594"/>
                </a:lnTo>
                <a:cubicBezTo>
                  <a:pt x="5620711" y="2602594"/>
                  <a:pt x="5597959" y="2583060"/>
                  <a:pt x="5588215" y="2553781"/>
                </a:cubicBezTo>
                <a:lnTo>
                  <a:pt x="5322035" y="1652649"/>
                </a:lnTo>
                <a:cubicBezTo>
                  <a:pt x="5315553" y="1633115"/>
                  <a:pt x="5312336" y="1607052"/>
                  <a:pt x="5312336" y="1581036"/>
                </a:cubicBezTo>
                <a:cubicBezTo>
                  <a:pt x="5312336" y="1548539"/>
                  <a:pt x="5318817" y="1515997"/>
                  <a:pt x="5328516" y="1483455"/>
                </a:cubicBezTo>
                <a:lnTo>
                  <a:pt x="5503824" y="956427"/>
                </a:lnTo>
                <a:cubicBezTo>
                  <a:pt x="5516832" y="923884"/>
                  <a:pt x="5539538" y="910876"/>
                  <a:pt x="5568771" y="910876"/>
                </a:cubicBezTo>
                <a:cubicBezTo>
                  <a:pt x="5597959" y="910876"/>
                  <a:pt x="5617448" y="923884"/>
                  <a:pt x="5630409" y="959691"/>
                </a:cubicBezTo>
                <a:lnTo>
                  <a:pt x="5841433" y="1512733"/>
                </a:lnTo>
                <a:cubicBezTo>
                  <a:pt x="5851177" y="1538750"/>
                  <a:pt x="5870666" y="1551803"/>
                  <a:pt x="5893372" y="1551803"/>
                </a:cubicBezTo>
                <a:cubicBezTo>
                  <a:pt x="5916079" y="1551803"/>
                  <a:pt x="5938877" y="1535532"/>
                  <a:pt x="5948576" y="1502989"/>
                </a:cubicBezTo>
                <a:lnTo>
                  <a:pt x="6396545" y="45550"/>
                </a:lnTo>
                <a:cubicBezTo>
                  <a:pt x="6403072" y="19489"/>
                  <a:pt x="6425778" y="0"/>
                  <a:pt x="6461493" y="0"/>
                </a:cubicBezTo>
                <a:close/>
                <a:moveTo>
                  <a:pt x="1981842" y="0"/>
                </a:moveTo>
                <a:lnTo>
                  <a:pt x="2510986" y="0"/>
                </a:lnTo>
                <a:cubicBezTo>
                  <a:pt x="2549872" y="0"/>
                  <a:pt x="2572624" y="16225"/>
                  <a:pt x="2582369" y="48769"/>
                </a:cubicBezTo>
                <a:lnTo>
                  <a:pt x="3014112" y="1476973"/>
                </a:lnTo>
                <a:cubicBezTo>
                  <a:pt x="3027075" y="1522570"/>
                  <a:pt x="3052998" y="1542059"/>
                  <a:pt x="3082231" y="1542059"/>
                </a:cubicBezTo>
                <a:cubicBezTo>
                  <a:pt x="3111511" y="1542059"/>
                  <a:pt x="3140652" y="1522524"/>
                  <a:pt x="3156924" y="1476973"/>
                </a:cubicBezTo>
                <a:lnTo>
                  <a:pt x="3526984" y="566097"/>
                </a:lnTo>
                <a:cubicBezTo>
                  <a:pt x="3559389" y="481523"/>
                  <a:pt x="3637298" y="439236"/>
                  <a:pt x="3728216" y="439236"/>
                </a:cubicBezTo>
                <a:cubicBezTo>
                  <a:pt x="3822352" y="439236"/>
                  <a:pt x="3900307" y="481523"/>
                  <a:pt x="3935976" y="569361"/>
                </a:cubicBezTo>
                <a:lnTo>
                  <a:pt x="4315826" y="1496463"/>
                </a:lnTo>
                <a:cubicBezTo>
                  <a:pt x="4332051" y="1532269"/>
                  <a:pt x="4357976" y="1545277"/>
                  <a:pt x="4383991" y="1545277"/>
                </a:cubicBezTo>
                <a:cubicBezTo>
                  <a:pt x="4413179" y="1545277"/>
                  <a:pt x="4439149" y="1532222"/>
                  <a:pt x="4448893" y="1496463"/>
                </a:cubicBezTo>
                <a:lnTo>
                  <a:pt x="4883855" y="52032"/>
                </a:lnTo>
                <a:cubicBezTo>
                  <a:pt x="4893599" y="16272"/>
                  <a:pt x="4916352" y="0"/>
                  <a:pt x="4958501" y="0"/>
                </a:cubicBezTo>
                <a:lnTo>
                  <a:pt x="5477900" y="0"/>
                </a:lnTo>
                <a:cubicBezTo>
                  <a:pt x="5526623" y="0"/>
                  <a:pt x="5542801" y="35806"/>
                  <a:pt x="5533057" y="65086"/>
                </a:cubicBezTo>
                <a:lnTo>
                  <a:pt x="4702111" y="2553781"/>
                </a:lnTo>
                <a:cubicBezTo>
                  <a:pt x="4692367" y="2583060"/>
                  <a:pt x="4669661" y="2602594"/>
                  <a:pt x="4637209" y="2602594"/>
                </a:cubicBezTo>
                <a:lnTo>
                  <a:pt x="4160006" y="2602594"/>
                </a:lnTo>
                <a:cubicBezTo>
                  <a:pt x="4124292" y="2602594"/>
                  <a:pt x="4101586" y="2583060"/>
                  <a:pt x="4091841" y="2553781"/>
                </a:cubicBezTo>
                <a:lnTo>
                  <a:pt x="3809435" y="1607099"/>
                </a:lnTo>
                <a:cubicBezTo>
                  <a:pt x="3796474" y="1561547"/>
                  <a:pt x="3770458" y="1542013"/>
                  <a:pt x="3734789" y="1542013"/>
                </a:cubicBezTo>
                <a:cubicBezTo>
                  <a:pt x="3695858" y="1542013"/>
                  <a:pt x="3669841" y="1561547"/>
                  <a:pt x="3656880" y="1607099"/>
                </a:cubicBezTo>
                <a:lnTo>
                  <a:pt x="3374427" y="2553781"/>
                </a:lnTo>
                <a:cubicBezTo>
                  <a:pt x="3364684" y="2583060"/>
                  <a:pt x="3341977" y="2602594"/>
                  <a:pt x="3306262" y="2602594"/>
                </a:cubicBezTo>
                <a:lnTo>
                  <a:pt x="2822624" y="2602594"/>
                </a:lnTo>
                <a:cubicBezTo>
                  <a:pt x="2790174" y="2602594"/>
                  <a:pt x="2767468" y="2583060"/>
                  <a:pt x="2757723" y="2553781"/>
                </a:cubicBezTo>
                <a:lnTo>
                  <a:pt x="1929949" y="71566"/>
                </a:lnTo>
                <a:cubicBezTo>
                  <a:pt x="1916895" y="32542"/>
                  <a:pt x="1942911" y="0"/>
                  <a:pt x="1981842" y="0"/>
                </a:cubicBezTo>
                <a:close/>
                <a:moveTo>
                  <a:pt x="923603" y="0"/>
                </a:moveTo>
                <a:lnTo>
                  <a:pt x="1455963" y="0"/>
                </a:lnTo>
                <a:cubicBezTo>
                  <a:pt x="1498113" y="0"/>
                  <a:pt x="1517602" y="19535"/>
                  <a:pt x="1530610" y="55296"/>
                </a:cubicBezTo>
                <a:lnTo>
                  <a:pt x="2371345" y="2521238"/>
                </a:lnTo>
                <a:cubicBezTo>
                  <a:pt x="2387570" y="2566835"/>
                  <a:pt x="2364864" y="2602594"/>
                  <a:pt x="2322760" y="2602594"/>
                </a:cubicBezTo>
                <a:lnTo>
                  <a:pt x="1816370" y="2602594"/>
                </a:lnTo>
                <a:cubicBezTo>
                  <a:pt x="1780656" y="2602594"/>
                  <a:pt x="1757950" y="2583060"/>
                  <a:pt x="1744942" y="2544036"/>
                </a:cubicBezTo>
                <a:lnTo>
                  <a:pt x="1647543" y="2225227"/>
                </a:lnTo>
                <a:cubicBezTo>
                  <a:pt x="1621573" y="2140607"/>
                  <a:pt x="1579377" y="2111327"/>
                  <a:pt x="1481979" y="2111327"/>
                </a:cubicBezTo>
                <a:lnTo>
                  <a:pt x="894416" y="2111327"/>
                </a:lnTo>
                <a:cubicBezTo>
                  <a:pt x="797017" y="2111327"/>
                  <a:pt x="754821" y="2140652"/>
                  <a:pt x="728851" y="2225227"/>
                </a:cubicBezTo>
                <a:lnTo>
                  <a:pt x="631453" y="2540819"/>
                </a:lnTo>
                <a:cubicBezTo>
                  <a:pt x="618445" y="2583060"/>
                  <a:pt x="595738" y="2602594"/>
                  <a:pt x="560024" y="2602594"/>
                </a:cubicBezTo>
                <a:lnTo>
                  <a:pt x="53634" y="2602594"/>
                </a:lnTo>
                <a:cubicBezTo>
                  <a:pt x="14656" y="2602594"/>
                  <a:pt x="-11315" y="2566835"/>
                  <a:pt x="4911" y="2521238"/>
                </a:cubicBezTo>
                <a:lnTo>
                  <a:pt x="848956" y="55296"/>
                </a:lnTo>
                <a:cubicBezTo>
                  <a:pt x="861919" y="19489"/>
                  <a:pt x="881408" y="0"/>
                  <a:pt x="923603" y="0"/>
                </a:cubicBezTo>
                <a:close/>
              </a:path>
            </a:pathLst>
          </a:custGeom>
          <a:solidFill>
            <a:schemeClr val="tx2"/>
          </a:solidFill>
          <a:effectLst/>
        </p:spPr>
        <p:txBody>
          <a:bodyPr wrap="square" anchor="ctr">
            <a:noAutofit/>
          </a:bodyPr>
          <a:lstStyle>
            <a:lvl1pPr marL="0" indent="0" algn="ctr">
              <a:buNone/>
              <a:defRPr sz="800">
                <a:solidFill>
                  <a:schemeClr val="accent1">
                    <a:alpha val="60000"/>
                  </a:schemeClr>
                </a:solidFill>
              </a:defRPr>
            </a:lvl1pPr>
          </a:lstStyle>
          <a:p>
            <a:pPr lvl="0"/>
            <a:r>
              <a:rPr lang="nl-NL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26341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en beeld 2/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hthoekige driehoek 14">
            <a:extLst>
              <a:ext uri="{FF2B5EF4-FFF2-40B4-BE49-F238E27FC236}">
                <a16:creationId xmlns:a16="http://schemas.microsoft.com/office/drawing/2014/main" id="{635D74E0-6FDF-5F36-B53C-3B6D34A32788}"/>
              </a:ext>
            </a:extLst>
          </p:cNvPr>
          <p:cNvSpPr/>
          <p:nvPr userDrawn="1"/>
        </p:nvSpPr>
        <p:spPr>
          <a:xfrm rot="10800000" flipV="1">
            <a:off x="11443200" y="4683600"/>
            <a:ext cx="748800" cy="2174400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pPr algn="ctr"/>
            <a:endParaRPr lang="nl-NL" sz="3200">
              <a:latin typeface="+mj-lt"/>
            </a:endParaRPr>
          </a:p>
        </p:txBody>
      </p:sp>
      <p:sp>
        <p:nvSpPr>
          <p:cNvPr id="13" name="Tijdelijke aanduiding voor afbeelding 12">
            <a:extLst>
              <a:ext uri="{FF2B5EF4-FFF2-40B4-BE49-F238E27FC236}">
                <a16:creationId xmlns:a16="http://schemas.microsoft.com/office/drawing/2014/main" id="{BD7C3ADA-EA48-001F-1573-A117BA5A7505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7318268" y="-27000"/>
            <a:ext cx="4873732" cy="6912000"/>
          </a:xfrm>
          <a:custGeom>
            <a:avLst/>
            <a:gdLst>
              <a:gd name="connsiteX0" fmla="*/ 2378558 w 4873732"/>
              <a:gd name="connsiteY0" fmla="*/ 0 h 6912000"/>
              <a:gd name="connsiteX1" fmla="*/ 4873732 w 4873732"/>
              <a:gd name="connsiteY1" fmla="*/ 0 h 6912000"/>
              <a:gd name="connsiteX2" fmla="*/ 4873732 w 4873732"/>
              <a:gd name="connsiteY2" fmla="*/ 4741706 h 6912000"/>
              <a:gd name="connsiteX3" fmla="*/ 4126890 w 4873732"/>
              <a:gd name="connsiteY3" fmla="*/ 6912000 h 6912000"/>
              <a:gd name="connsiteX4" fmla="*/ 0 w 4873732"/>
              <a:gd name="connsiteY4" fmla="*/ 6912000 h 691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873732" h="6912000">
                <a:moveTo>
                  <a:pt x="2378558" y="0"/>
                </a:moveTo>
                <a:lnTo>
                  <a:pt x="4873732" y="0"/>
                </a:lnTo>
                <a:lnTo>
                  <a:pt x="4873732" y="4741706"/>
                </a:lnTo>
                <a:lnTo>
                  <a:pt x="4126890" y="6912000"/>
                </a:lnTo>
                <a:lnTo>
                  <a:pt x="0" y="6912000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noProof="0"/>
              <a:t>Afbeelding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94FF1A-BFAA-3978-B3EB-0203E7617E19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1028701" y="2280987"/>
            <a:ext cx="6511582" cy="3826800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nl-NL"/>
              <a:t>Klik hier om een opsomming te starten, 24 pt.</a:t>
            </a:r>
          </a:p>
          <a:p>
            <a:pPr marL="801688" lvl="1" indent="-350838" algn="l" defTabSz="3556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72000"/>
              <a:buFontTx/>
              <a:buBlip>
                <a:blip r:embed="rId2"/>
              </a:buBlip>
            </a:pPr>
            <a:r>
              <a:rPr lang="nl-NL" sz="2000" kern="120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Sub, 20 pt.</a:t>
            </a:r>
          </a:p>
          <a:p>
            <a:pPr marL="0" lvl="2" indent="0" algn="l" defTabSz="3556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60000"/>
              <a:buFont typeface="Arial" panose="020B0604020202020204" pitchFamily="34" charset="0"/>
              <a:buNone/>
            </a:pPr>
            <a:r>
              <a:rPr lang="nl-NL" sz="2400" kern="120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Platte tekst, 24 pt.</a:t>
            </a:r>
          </a:p>
          <a:p>
            <a:pPr marL="0" marR="0" lvl="3" indent="0" algn="l" defTabSz="355600" rtl="0" eaLnBrk="1" fontAlgn="auto" latinLnBrk="0" hangingPunct="1"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  <a:buClrTx/>
              <a:buSzPct val="60000"/>
              <a:buFont typeface="Arial" panose="020B0604020202020204" pitchFamily="34" charset="0"/>
              <a:buNone/>
              <a:tabLst/>
              <a:defRPr/>
            </a:pPr>
            <a:r>
              <a:rPr lang="nl-NL" sz="3200" kern="1200" noProof="0">
                <a:solidFill>
                  <a:schemeClr val="tx2"/>
                </a:solidFill>
                <a:latin typeface="Poppins SemiBold" panose="00000700000000000000" pitchFamily="2" charset="0"/>
                <a:ea typeface="+mn-ea"/>
                <a:cs typeface="Poppins SemiBold" panose="00000700000000000000" pitchFamily="2" charset="0"/>
              </a:rPr>
              <a:t>Alt. kop, 32 pt.</a:t>
            </a:r>
            <a:endParaRPr lang="nl-NL"/>
          </a:p>
          <a:p>
            <a:pPr marL="450850" lvl="4" indent="-450850" algn="l" defTabSz="3556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72000"/>
              <a:buFont typeface="Wingdings 3" panose="05040102010807070707" pitchFamily="18" charset="2"/>
              <a:buChar char="{"/>
            </a:pPr>
            <a:r>
              <a:rPr lang="nl-NL" sz="2400" kern="120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Speciaal, 24 pt.  </a:t>
            </a:r>
          </a:p>
          <a:p>
            <a:pPr marL="452438" lvl="5" indent="-452438" algn="l" defTabSz="3556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100000"/>
              <a:buFont typeface="+mj-lt"/>
              <a:buAutoNum type="arabicPeriod"/>
            </a:pPr>
            <a:r>
              <a:rPr lang="nl-NL" sz="2400" kern="120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Nummering, 24 pt.</a:t>
            </a:r>
          </a:p>
          <a:p>
            <a:pPr marL="901700" lvl="6" indent="-449263" algn="l" defTabSz="3556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72000"/>
              <a:buFontTx/>
              <a:buBlip>
                <a:blip r:embed="rId3"/>
              </a:buBlip>
            </a:pPr>
            <a:r>
              <a:rPr lang="nl-NL" sz="2400" kern="120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#Sub, 24 pt.</a:t>
            </a:r>
          </a:p>
          <a:p>
            <a:pPr marL="1252538" lvl="7" indent="-350838" algn="l" defTabSz="3556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72000"/>
              <a:buFontTx/>
              <a:buBlip>
                <a:blip r:embed="rId2"/>
              </a:buBlip>
            </a:pPr>
            <a:r>
              <a:rPr lang="nl-NL" sz="2000" kern="120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#Sub-sub, 20 pt.</a:t>
            </a:r>
          </a:p>
          <a:p>
            <a:pPr marL="0" lvl="8" indent="0" algn="l" defTabSz="3556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60000"/>
              <a:buFont typeface="Arial" panose="020B0604020202020204" pitchFamily="34" charset="0"/>
              <a:buNone/>
            </a:pPr>
            <a:r>
              <a:rPr lang="nl-NL" sz="1000" kern="1200" noProof="0">
                <a:solidFill>
                  <a:schemeClr val="accent1"/>
                </a:solidFill>
                <a:latin typeface="+mj-lt"/>
                <a:ea typeface="+mn-ea"/>
                <a:cs typeface="+mn-cs"/>
              </a:rPr>
              <a:t>Bron, 10 pt.</a:t>
            </a:r>
          </a:p>
        </p:txBody>
      </p:sp>
      <p:sp>
        <p:nvSpPr>
          <p:cNvPr id="8" name="Parallelogram 7" hidden="1">
            <a:extLst>
              <a:ext uri="{FF2B5EF4-FFF2-40B4-BE49-F238E27FC236}">
                <a16:creationId xmlns:a16="http://schemas.microsoft.com/office/drawing/2014/main" id="{9C0F4514-0FE0-C63E-E1CB-C892D23539FE}"/>
              </a:ext>
            </a:extLst>
          </p:cNvPr>
          <p:cNvSpPr/>
          <p:nvPr userDrawn="1"/>
        </p:nvSpPr>
        <p:spPr>
          <a:xfrm>
            <a:off x="5360337" y="0"/>
            <a:ext cx="8480842" cy="6858000"/>
          </a:xfrm>
          <a:prstGeom prst="parallelogram">
            <a:avLst>
              <a:gd name="adj" fmla="val 3441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pPr algn="ctr"/>
            <a:endParaRPr lang="nl-NL" sz="3200" err="1">
              <a:latin typeface="+mj-lt"/>
            </a:endParaRPr>
          </a:p>
        </p:txBody>
      </p:sp>
      <p:sp>
        <p:nvSpPr>
          <p:cNvPr id="21" name="Date Placeholder 20">
            <a:extLst>
              <a:ext uri="{FF2B5EF4-FFF2-40B4-BE49-F238E27FC236}">
                <a16:creationId xmlns:a16="http://schemas.microsoft.com/office/drawing/2014/main" id="{1E2AA0B7-A2B1-2F3C-E298-117DD6A3AE0E}"/>
              </a:ext>
            </a:extLst>
          </p:cNvPr>
          <p:cNvSpPr>
            <a:spLocks noGrp="1"/>
          </p:cNvSpPr>
          <p:nvPr>
            <p:ph type="dt" sz="half" idx="24"/>
          </p:nvPr>
        </p:nvSpPr>
        <p:spPr/>
        <p:txBody>
          <a:bodyPr/>
          <a:lstStyle/>
          <a:p>
            <a:fld id="{414B6D95-4E89-44A7-9895-742042E1E649}" type="datetime1">
              <a:rPr lang="nl-NL" smtClean="0"/>
              <a:t>15-12-2025</a:t>
            </a:fld>
            <a:endParaRPr lang="nl-NL"/>
          </a:p>
        </p:txBody>
      </p:sp>
      <p:sp>
        <p:nvSpPr>
          <p:cNvPr id="22" name="Footer Placeholder 21">
            <a:extLst>
              <a:ext uri="{FF2B5EF4-FFF2-40B4-BE49-F238E27FC236}">
                <a16:creationId xmlns:a16="http://schemas.microsoft.com/office/drawing/2014/main" id="{0C281454-5984-D619-0FA5-29F3632A5FF2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>
            <a:lvl1pPr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nl-NL"/>
              <a:t>Naam van de spreker</a:t>
            </a:r>
          </a:p>
        </p:txBody>
      </p:sp>
      <p:sp>
        <p:nvSpPr>
          <p:cNvPr id="23" name="Slide Number Placeholder 22">
            <a:extLst>
              <a:ext uri="{FF2B5EF4-FFF2-40B4-BE49-F238E27FC236}">
                <a16:creationId xmlns:a16="http://schemas.microsoft.com/office/drawing/2014/main" id="{2CA2CA31-DA8A-2FB2-1CBD-ACF0DF95D402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>
            <a:lvl1pPr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3EE1B8E6-F55C-4747-87B1-31D6918D6AA3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8BD15F0B-9FE5-DB3F-DEFF-7EE2917496B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8701" y="749310"/>
            <a:ext cx="7524456" cy="1322278"/>
          </a:xfrm>
        </p:spPr>
        <p:txBody>
          <a:bodyPr/>
          <a:lstStyle/>
          <a:p>
            <a:r>
              <a:rPr lang="nl-NL"/>
              <a:t>Titel van deze dia (Koppen, 40 pt.)</a:t>
            </a:r>
          </a:p>
        </p:txBody>
      </p:sp>
      <p:cxnSp>
        <p:nvCxnSpPr>
          <p:cNvPr id="12" name="Rechte verbindingslijn 11">
            <a:extLst>
              <a:ext uri="{FF2B5EF4-FFF2-40B4-BE49-F238E27FC236}">
                <a16:creationId xmlns:a16="http://schemas.microsoft.com/office/drawing/2014/main" id="{CD7CF9ED-7A36-8BBF-F1D1-AF88B2B0EB88}"/>
              </a:ext>
            </a:extLst>
          </p:cNvPr>
          <p:cNvCxnSpPr>
            <a:cxnSpLocks/>
          </p:cNvCxnSpPr>
          <p:nvPr userDrawn="1"/>
        </p:nvCxnSpPr>
        <p:spPr>
          <a:xfrm rot="17340000">
            <a:off x="-874069" y="1225394"/>
            <a:ext cx="2592000" cy="0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LOGO">
            <a:extLst>
              <a:ext uri="{FF2B5EF4-FFF2-40B4-BE49-F238E27FC236}">
                <a16:creationId xmlns:a16="http://schemas.microsoft.com/office/drawing/2014/main" id="{D7AB6AB2-A53C-FCF2-79FE-4D4BA4FE5687}"/>
              </a:ext>
            </a:extLst>
          </p:cNvPr>
          <p:cNvSpPr>
            <a:spLocks noGrp="1" noChangeAspect="1"/>
          </p:cNvSpPr>
          <p:nvPr>
            <p:ph type="body" sz="quarter" idx="17" hasCustomPrompt="1"/>
          </p:nvPr>
        </p:nvSpPr>
        <p:spPr>
          <a:xfrm>
            <a:off x="10546117" y="506798"/>
            <a:ext cx="904501" cy="241200"/>
          </a:xfrm>
          <a:custGeom>
            <a:avLst/>
            <a:gdLst>
              <a:gd name="connsiteX0" fmla="*/ 1189737 w 9771975"/>
              <a:gd name="connsiteY0" fmla="*/ 793804 h 2605858"/>
              <a:gd name="connsiteX1" fmla="*/ 1131270 w 9771975"/>
              <a:gd name="connsiteY1" fmla="*/ 842619 h 2605858"/>
              <a:gd name="connsiteX2" fmla="*/ 920294 w 9771975"/>
              <a:gd name="connsiteY2" fmla="*/ 1551849 h 2605858"/>
              <a:gd name="connsiteX3" fmla="*/ 917030 w 9771975"/>
              <a:gd name="connsiteY3" fmla="*/ 1571385 h 2605858"/>
              <a:gd name="connsiteX4" fmla="*/ 981977 w 9771975"/>
              <a:gd name="connsiteY4" fmla="*/ 1629897 h 2605858"/>
              <a:gd name="connsiteX5" fmla="*/ 1394278 w 9771975"/>
              <a:gd name="connsiteY5" fmla="*/ 1629897 h 2605858"/>
              <a:gd name="connsiteX6" fmla="*/ 1455963 w 9771975"/>
              <a:gd name="connsiteY6" fmla="*/ 1551849 h 2605858"/>
              <a:gd name="connsiteX7" fmla="*/ 1244895 w 9771975"/>
              <a:gd name="connsiteY7" fmla="*/ 842619 h 2605858"/>
              <a:gd name="connsiteX8" fmla="*/ 1189737 w 9771975"/>
              <a:gd name="connsiteY8" fmla="*/ 793804 h 2605858"/>
              <a:gd name="connsiteX9" fmla="*/ 7509987 w 9771975"/>
              <a:gd name="connsiteY9" fmla="*/ 0 h 2605858"/>
              <a:gd name="connsiteX10" fmla="*/ 8042349 w 9771975"/>
              <a:gd name="connsiteY10" fmla="*/ 0 h 2605858"/>
              <a:gd name="connsiteX11" fmla="*/ 8113777 w 9771975"/>
              <a:gd name="connsiteY11" fmla="*/ 48769 h 2605858"/>
              <a:gd name="connsiteX12" fmla="*/ 8597416 w 9771975"/>
              <a:gd name="connsiteY12" fmla="*/ 1506253 h 2605858"/>
              <a:gd name="connsiteX13" fmla="*/ 8649309 w 9771975"/>
              <a:gd name="connsiteY13" fmla="*/ 1548539 h 2605858"/>
              <a:gd name="connsiteX14" fmla="*/ 8698032 w 9771975"/>
              <a:gd name="connsiteY14" fmla="*/ 1506253 h 2605858"/>
              <a:gd name="connsiteX15" fmla="*/ 9133039 w 9771975"/>
              <a:gd name="connsiteY15" fmla="*/ 61822 h 2605858"/>
              <a:gd name="connsiteX16" fmla="*/ 9207685 w 9771975"/>
              <a:gd name="connsiteY16" fmla="*/ 0 h 2605858"/>
              <a:gd name="connsiteX17" fmla="*/ 9717339 w 9771975"/>
              <a:gd name="connsiteY17" fmla="*/ 0 h 2605858"/>
              <a:gd name="connsiteX18" fmla="*/ 9769233 w 9771975"/>
              <a:gd name="connsiteY18" fmla="*/ 65086 h 2605858"/>
              <a:gd name="connsiteX19" fmla="*/ 8957685 w 9771975"/>
              <a:gd name="connsiteY19" fmla="*/ 2557044 h 2605858"/>
              <a:gd name="connsiteX20" fmla="*/ 8892829 w 9771975"/>
              <a:gd name="connsiteY20" fmla="*/ 2602549 h 2605858"/>
              <a:gd name="connsiteX21" fmla="*/ 8373431 w 9771975"/>
              <a:gd name="connsiteY21" fmla="*/ 2602549 h 2605858"/>
              <a:gd name="connsiteX22" fmla="*/ 8305265 w 9771975"/>
              <a:gd name="connsiteY22" fmla="*/ 2553735 h 2605858"/>
              <a:gd name="connsiteX23" fmla="*/ 7844334 w 9771975"/>
              <a:gd name="connsiteY23" fmla="*/ 946683 h 2605858"/>
              <a:gd name="connsiteX24" fmla="*/ 7792440 w 9771975"/>
              <a:gd name="connsiteY24" fmla="*/ 897869 h 2605858"/>
              <a:gd name="connsiteX25" fmla="*/ 7737237 w 9771975"/>
              <a:gd name="connsiteY25" fmla="*/ 949945 h 2605858"/>
              <a:gd name="connsiteX26" fmla="*/ 7256817 w 9771975"/>
              <a:gd name="connsiteY26" fmla="*/ 2534246 h 2605858"/>
              <a:gd name="connsiteX27" fmla="*/ 7169161 w 9771975"/>
              <a:gd name="connsiteY27" fmla="*/ 2605858 h 2605858"/>
              <a:gd name="connsiteX28" fmla="*/ 6617313 w 9771975"/>
              <a:gd name="connsiteY28" fmla="*/ 2605858 h 2605858"/>
              <a:gd name="connsiteX29" fmla="*/ 6581598 w 9771975"/>
              <a:gd name="connsiteY29" fmla="*/ 2557090 h 2605858"/>
              <a:gd name="connsiteX30" fmla="*/ 7438606 w 9771975"/>
              <a:gd name="connsiteY30" fmla="*/ 48769 h 2605858"/>
              <a:gd name="connsiteX31" fmla="*/ 7509987 w 9771975"/>
              <a:gd name="connsiteY31" fmla="*/ 0 h 2605858"/>
              <a:gd name="connsiteX32" fmla="*/ 6461493 w 9771975"/>
              <a:gd name="connsiteY32" fmla="*/ 0 h 2605858"/>
              <a:gd name="connsiteX33" fmla="*/ 7003597 w 9771975"/>
              <a:gd name="connsiteY33" fmla="*/ 0 h 2605858"/>
              <a:gd name="connsiteX34" fmla="*/ 7048965 w 9771975"/>
              <a:gd name="connsiteY34" fmla="*/ 65039 h 2605858"/>
              <a:gd name="connsiteX35" fmla="*/ 6214756 w 9771975"/>
              <a:gd name="connsiteY35" fmla="*/ 2553781 h 2605858"/>
              <a:gd name="connsiteX36" fmla="*/ 6149809 w 9771975"/>
              <a:gd name="connsiteY36" fmla="*/ 2602594 h 2605858"/>
              <a:gd name="connsiteX37" fmla="*/ 5656425 w 9771975"/>
              <a:gd name="connsiteY37" fmla="*/ 2602594 h 2605858"/>
              <a:gd name="connsiteX38" fmla="*/ 5588215 w 9771975"/>
              <a:gd name="connsiteY38" fmla="*/ 2553781 h 2605858"/>
              <a:gd name="connsiteX39" fmla="*/ 5322035 w 9771975"/>
              <a:gd name="connsiteY39" fmla="*/ 1652649 h 2605858"/>
              <a:gd name="connsiteX40" fmla="*/ 5312336 w 9771975"/>
              <a:gd name="connsiteY40" fmla="*/ 1581036 h 2605858"/>
              <a:gd name="connsiteX41" fmla="*/ 5328516 w 9771975"/>
              <a:gd name="connsiteY41" fmla="*/ 1483455 h 2605858"/>
              <a:gd name="connsiteX42" fmla="*/ 5503824 w 9771975"/>
              <a:gd name="connsiteY42" fmla="*/ 956427 h 2605858"/>
              <a:gd name="connsiteX43" fmla="*/ 5568771 w 9771975"/>
              <a:gd name="connsiteY43" fmla="*/ 910876 h 2605858"/>
              <a:gd name="connsiteX44" fmla="*/ 5630409 w 9771975"/>
              <a:gd name="connsiteY44" fmla="*/ 959691 h 2605858"/>
              <a:gd name="connsiteX45" fmla="*/ 5841433 w 9771975"/>
              <a:gd name="connsiteY45" fmla="*/ 1512733 h 2605858"/>
              <a:gd name="connsiteX46" fmla="*/ 5893372 w 9771975"/>
              <a:gd name="connsiteY46" fmla="*/ 1551803 h 2605858"/>
              <a:gd name="connsiteX47" fmla="*/ 5948576 w 9771975"/>
              <a:gd name="connsiteY47" fmla="*/ 1502989 h 2605858"/>
              <a:gd name="connsiteX48" fmla="*/ 6396545 w 9771975"/>
              <a:gd name="connsiteY48" fmla="*/ 45550 h 2605858"/>
              <a:gd name="connsiteX49" fmla="*/ 6461493 w 9771975"/>
              <a:gd name="connsiteY49" fmla="*/ 0 h 2605858"/>
              <a:gd name="connsiteX50" fmla="*/ 1981842 w 9771975"/>
              <a:gd name="connsiteY50" fmla="*/ 0 h 2605858"/>
              <a:gd name="connsiteX51" fmla="*/ 2510986 w 9771975"/>
              <a:gd name="connsiteY51" fmla="*/ 0 h 2605858"/>
              <a:gd name="connsiteX52" fmla="*/ 2582369 w 9771975"/>
              <a:gd name="connsiteY52" fmla="*/ 48769 h 2605858"/>
              <a:gd name="connsiteX53" fmla="*/ 3014112 w 9771975"/>
              <a:gd name="connsiteY53" fmla="*/ 1476973 h 2605858"/>
              <a:gd name="connsiteX54" fmla="*/ 3082231 w 9771975"/>
              <a:gd name="connsiteY54" fmla="*/ 1542059 h 2605858"/>
              <a:gd name="connsiteX55" fmla="*/ 3156924 w 9771975"/>
              <a:gd name="connsiteY55" fmla="*/ 1476973 h 2605858"/>
              <a:gd name="connsiteX56" fmla="*/ 3526984 w 9771975"/>
              <a:gd name="connsiteY56" fmla="*/ 566097 h 2605858"/>
              <a:gd name="connsiteX57" fmla="*/ 3728216 w 9771975"/>
              <a:gd name="connsiteY57" fmla="*/ 439236 h 2605858"/>
              <a:gd name="connsiteX58" fmla="*/ 3935976 w 9771975"/>
              <a:gd name="connsiteY58" fmla="*/ 569361 h 2605858"/>
              <a:gd name="connsiteX59" fmla="*/ 4315826 w 9771975"/>
              <a:gd name="connsiteY59" fmla="*/ 1496463 h 2605858"/>
              <a:gd name="connsiteX60" fmla="*/ 4383991 w 9771975"/>
              <a:gd name="connsiteY60" fmla="*/ 1545277 h 2605858"/>
              <a:gd name="connsiteX61" fmla="*/ 4448893 w 9771975"/>
              <a:gd name="connsiteY61" fmla="*/ 1496463 h 2605858"/>
              <a:gd name="connsiteX62" fmla="*/ 4883855 w 9771975"/>
              <a:gd name="connsiteY62" fmla="*/ 52032 h 2605858"/>
              <a:gd name="connsiteX63" fmla="*/ 4958501 w 9771975"/>
              <a:gd name="connsiteY63" fmla="*/ 0 h 2605858"/>
              <a:gd name="connsiteX64" fmla="*/ 5477900 w 9771975"/>
              <a:gd name="connsiteY64" fmla="*/ 0 h 2605858"/>
              <a:gd name="connsiteX65" fmla="*/ 5533057 w 9771975"/>
              <a:gd name="connsiteY65" fmla="*/ 65086 h 2605858"/>
              <a:gd name="connsiteX66" fmla="*/ 4702111 w 9771975"/>
              <a:gd name="connsiteY66" fmla="*/ 2553781 h 2605858"/>
              <a:gd name="connsiteX67" fmla="*/ 4637209 w 9771975"/>
              <a:gd name="connsiteY67" fmla="*/ 2602594 h 2605858"/>
              <a:gd name="connsiteX68" fmla="*/ 4160006 w 9771975"/>
              <a:gd name="connsiteY68" fmla="*/ 2602594 h 2605858"/>
              <a:gd name="connsiteX69" fmla="*/ 4091841 w 9771975"/>
              <a:gd name="connsiteY69" fmla="*/ 2553781 h 2605858"/>
              <a:gd name="connsiteX70" fmla="*/ 3809435 w 9771975"/>
              <a:gd name="connsiteY70" fmla="*/ 1607099 h 2605858"/>
              <a:gd name="connsiteX71" fmla="*/ 3734789 w 9771975"/>
              <a:gd name="connsiteY71" fmla="*/ 1542013 h 2605858"/>
              <a:gd name="connsiteX72" fmla="*/ 3656880 w 9771975"/>
              <a:gd name="connsiteY72" fmla="*/ 1607099 h 2605858"/>
              <a:gd name="connsiteX73" fmla="*/ 3374427 w 9771975"/>
              <a:gd name="connsiteY73" fmla="*/ 2553781 h 2605858"/>
              <a:gd name="connsiteX74" fmla="*/ 3306262 w 9771975"/>
              <a:gd name="connsiteY74" fmla="*/ 2602594 h 2605858"/>
              <a:gd name="connsiteX75" fmla="*/ 2822624 w 9771975"/>
              <a:gd name="connsiteY75" fmla="*/ 2602594 h 2605858"/>
              <a:gd name="connsiteX76" fmla="*/ 2757723 w 9771975"/>
              <a:gd name="connsiteY76" fmla="*/ 2553781 h 2605858"/>
              <a:gd name="connsiteX77" fmla="*/ 1929949 w 9771975"/>
              <a:gd name="connsiteY77" fmla="*/ 71566 h 2605858"/>
              <a:gd name="connsiteX78" fmla="*/ 1981842 w 9771975"/>
              <a:gd name="connsiteY78" fmla="*/ 0 h 2605858"/>
              <a:gd name="connsiteX79" fmla="*/ 923603 w 9771975"/>
              <a:gd name="connsiteY79" fmla="*/ 0 h 2605858"/>
              <a:gd name="connsiteX80" fmla="*/ 1455963 w 9771975"/>
              <a:gd name="connsiteY80" fmla="*/ 0 h 2605858"/>
              <a:gd name="connsiteX81" fmla="*/ 1530610 w 9771975"/>
              <a:gd name="connsiteY81" fmla="*/ 55296 h 2605858"/>
              <a:gd name="connsiteX82" fmla="*/ 2371345 w 9771975"/>
              <a:gd name="connsiteY82" fmla="*/ 2521238 h 2605858"/>
              <a:gd name="connsiteX83" fmla="*/ 2322760 w 9771975"/>
              <a:gd name="connsiteY83" fmla="*/ 2602594 h 2605858"/>
              <a:gd name="connsiteX84" fmla="*/ 1816370 w 9771975"/>
              <a:gd name="connsiteY84" fmla="*/ 2602594 h 2605858"/>
              <a:gd name="connsiteX85" fmla="*/ 1744942 w 9771975"/>
              <a:gd name="connsiteY85" fmla="*/ 2544036 h 2605858"/>
              <a:gd name="connsiteX86" fmla="*/ 1647543 w 9771975"/>
              <a:gd name="connsiteY86" fmla="*/ 2225227 h 2605858"/>
              <a:gd name="connsiteX87" fmla="*/ 1481979 w 9771975"/>
              <a:gd name="connsiteY87" fmla="*/ 2111327 h 2605858"/>
              <a:gd name="connsiteX88" fmla="*/ 894416 w 9771975"/>
              <a:gd name="connsiteY88" fmla="*/ 2111327 h 2605858"/>
              <a:gd name="connsiteX89" fmla="*/ 728851 w 9771975"/>
              <a:gd name="connsiteY89" fmla="*/ 2225227 h 2605858"/>
              <a:gd name="connsiteX90" fmla="*/ 631453 w 9771975"/>
              <a:gd name="connsiteY90" fmla="*/ 2540819 h 2605858"/>
              <a:gd name="connsiteX91" fmla="*/ 560024 w 9771975"/>
              <a:gd name="connsiteY91" fmla="*/ 2602594 h 2605858"/>
              <a:gd name="connsiteX92" fmla="*/ 53634 w 9771975"/>
              <a:gd name="connsiteY92" fmla="*/ 2602594 h 2605858"/>
              <a:gd name="connsiteX93" fmla="*/ 4911 w 9771975"/>
              <a:gd name="connsiteY93" fmla="*/ 2521238 h 2605858"/>
              <a:gd name="connsiteX94" fmla="*/ 848956 w 9771975"/>
              <a:gd name="connsiteY94" fmla="*/ 55296 h 2605858"/>
              <a:gd name="connsiteX95" fmla="*/ 923603 w 9771975"/>
              <a:gd name="connsiteY95" fmla="*/ 0 h 2605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</a:cxnLst>
            <a:rect l="l" t="t" r="r" b="b"/>
            <a:pathLst>
              <a:path w="9771975" h="2605858">
                <a:moveTo>
                  <a:pt x="1189737" y="793804"/>
                </a:moveTo>
                <a:cubicBezTo>
                  <a:pt x="1163767" y="793804"/>
                  <a:pt x="1144278" y="803595"/>
                  <a:pt x="1131270" y="842619"/>
                </a:cubicBezTo>
                <a:lnTo>
                  <a:pt x="920294" y="1551849"/>
                </a:lnTo>
                <a:cubicBezTo>
                  <a:pt x="917030" y="1558377"/>
                  <a:pt x="917030" y="1564857"/>
                  <a:pt x="917030" y="1571385"/>
                </a:cubicBezTo>
                <a:cubicBezTo>
                  <a:pt x="917030" y="1607099"/>
                  <a:pt x="946310" y="1629897"/>
                  <a:pt x="981977" y="1629897"/>
                </a:cubicBezTo>
                <a:lnTo>
                  <a:pt x="1394278" y="1629897"/>
                </a:lnTo>
                <a:cubicBezTo>
                  <a:pt x="1433211" y="1629897"/>
                  <a:pt x="1468925" y="1597354"/>
                  <a:pt x="1455963" y="1551849"/>
                </a:cubicBezTo>
                <a:lnTo>
                  <a:pt x="1244895" y="842619"/>
                </a:lnTo>
                <a:cubicBezTo>
                  <a:pt x="1231887" y="803550"/>
                  <a:pt x="1215661" y="793804"/>
                  <a:pt x="1189737" y="793804"/>
                </a:cubicBezTo>
                <a:close/>
                <a:moveTo>
                  <a:pt x="7509987" y="0"/>
                </a:moveTo>
                <a:lnTo>
                  <a:pt x="8042349" y="0"/>
                </a:lnTo>
                <a:cubicBezTo>
                  <a:pt x="8084499" y="0"/>
                  <a:pt x="8104033" y="16225"/>
                  <a:pt x="8113777" y="48769"/>
                </a:cubicBezTo>
                <a:lnTo>
                  <a:pt x="8597416" y="1506253"/>
                </a:lnTo>
                <a:cubicBezTo>
                  <a:pt x="8610377" y="1538796"/>
                  <a:pt x="8629866" y="1548539"/>
                  <a:pt x="8649309" y="1548539"/>
                </a:cubicBezTo>
                <a:cubicBezTo>
                  <a:pt x="8668844" y="1548539"/>
                  <a:pt x="8688333" y="1538796"/>
                  <a:pt x="8698032" y="1506253"/>
                </a:cubicBezTo>
                <a:lnTo>
                  <a:pt x="9133039" y="61822"/>
                </a:lnTo>
                <a:cubicBezTo>
                  <a:pt x="9145955" y="16272"/>
                  <a:pt x="9168661" y="0"/>
                  <a:pt x="9207685" y="0"/>
                </a:cubicBezTo>
                <a:lnTo>
                  <a:pt x="9717339" y="0"/>
                </a:lnTo>
                <a:cubicBezTo>
                  <a:pt x="9762799" y="0"/>
                  <a:pt x="9779024" y="35806"/>
                  <a:pt x="9769233" y="65086"/>
                </a:cubicBezTo>
                <a:lnTo>
                  <a:pt x="8957685" y="2557044"/>
                </a:lnTo>
                <a:cubicBezTo>
                  <a:pt x="8948032" y="2583014"/>
                  <a:pt x="8928543" y="2602549"/>
                  <a:pt x="8892829" y="2602549"/>
                </a:cubicBezTo>
                <a:lnTo>
                  <a:pt x="8373431" y="2602549"/>
                </a:lnTo>
                <a:cubicBezTo>
                  <a:pt x="8337717" y="2602549"/>
                  <a:pt x="8314963" y="2583014"/>
                  <a:pt x="8305265" y="2553735"/>
                </a:cubicBezTo>
                <a:lnTo>
                  <a:pt x="7844334" y="946683"/>
                </a:lnTo>
                <a:cubicBezTo>
                  <a:pt x="7834589" y="914139"/>
                  <a:pt x="7811883" y="897869"/>
                  <a:pt x="7792440" y="897869"/>
                </a:cubicBezTo>
                <a:cubicBezTo>
                  <a:pt x="7769733" y="897869"/>
                  <a:pt x="7746981" y="914139"/>
                  <a:pt x="7737237" y="949945"/>
                </a:cubicBezTo>
                <a:lnTo>
                  <a:pt x="7256817" y="2534246"/>
                </a:lnTo>
                <a:cubicBezTo>
                  <a:pt x="7243807" y="2576579"/>
                  <a:pt x="7208140" y="2605858"/>
                  <a:pt x="7169161" y="2605858"/>
                </a:cubicBezTo>
                <a:lnTo>
                  <a:pt x="6617313" y="2605858"/>
                </a:lnTo>
                <a:cubicBezTo>
                  <a:pt x="6588126" y="2605858"/>
                  <a:pt x="6575117" y="2576579"/>
                  <a:pt x="6581598" y="2557090"/>
                </a:cubicBezTo>
                <a:lnTo>
                  <a:pt x="7438606" y="48769"/>
                </a:lnTo>
                <a:cubicBezTo>
                  <a:pt x="7448350" y="19489"/>
                  <a:pt x="7471056" y="0"/>
                  <a:pt x="7509987" y="0"/>
                </a:cubicBezTo>
                <a:close/>
                <a:moveTo>
                  <a:pt x="6461493" y="0"/>
                </a:moveTo>
                <a:lnTo>
                  <a:pt x="7003597" y="0"/>
                </a:lnTo>
                <a:cubicBezTo>
                  <a:pt x="7049011" y="0"/>
                  <a:pt x="7058755" y="35806"/>
                  <a:pt x="7048965" y="65039"/>
                </a:cubicBezTo>
                <a:lnTo>
                  <a:pt x="6214756" y="2553781"/>
                </a:lnTo>
                <a:cubicBezTo>
                  <a:pt x="6205012" y="2583060"/>
                  <a:pt x="6185522" y="2602594"/>
                  <a:pt x="6149809" y="2602594"/>
                </a:cubicBezTo>
                <a:lnTo>
                  <a:pt x="5656425" y="2602594"/>
                </a:lnTo>
                <a:cubicBezTo>
                  <a:pt x="5620711" y="2602594"/>
                  <a:pt x="5597959" y="2583060"/>
                  <a:pt x="5588215" y="2553781"/>
                </a:cubicBezTo>
                <a:lnTo>
                  <a:pt x="5322035" y="1652649"/>
                </a:lnTo>
                <a:cubicBezTo>
                  <a:pt x="5315553" y="1633115"/>
                  <a:pt x="5312336" y="1607052"/>
                  <a:pt x="5312336" y="1581036"/>
                </a:cubicBezTo>
                <a:cubicBezTo>
                  <a:pt x="5312336" y="1548539"/>
                  <a:pt x="5318817" y="1515997"/>
                  <a:pt x="5328516" y="1483455"/>
                </a:cubicBezTo>
                <a:lnTo>
                  <a:pt x="5503824" y="956427"/>
                </a:lnTo>
                <a:cubicBezTo>
                  <a:pt x="5516832" y="923884"/>
                  <a:pt x="5539538" y="910876"/>
                  <a:pt x="5568771" y="910876"/>
                </a:cubicBezTo>
                <a:cubicBezTo>
                  <a:pt x="5597959" y="910876"/>
                  <a:pt x="5617448" y="923884"/>
                  <a:pt x="5630409" y="959691"/>
                </a:cubicBezTo>
                <a:lnTo>
                  <a:pt x="5841433" y="1512733"/>
                </a:lnTo>
                <a:cubicBezTo>
                  <a:pt x="5851177" y="1538750"/>
                  <a:pt x="5870666" y="1551803"/>
                  <a:pt x="5893372" y="1551803"/>
                </a:cubicBezTo>
                <a:cubicBezTo>
                  <a:pt x="5916079" y="1551803"/>
                  <a:pt x="5938877" y="1535532"/>
                  <a:pt x="5948576" y="1502989"/>
                </a:cubicBezTo>
                <a:lnTo>
                  <a:pt x="6396545" y="45550"/>
                </a:lnTo>
                <a:cubicBezTo>
                  <a:pt x="6403072" y="19489"/>
                  <a:pt x="6425778" y="0"/>
                  <a:pt x="6461493" y="0"/>
                </a:cubicBezTo>
                <a:close/>
                <a:moveTo>
                  <a:pt x="1981842" y="0"/>
                </a:moveTo>
                <a:lnTo>
                  <a:pt x="2510986" y="0"/>
                </a:lnTo>
                <a:cubicBezTo>
                  <a:pt x="2549872" y="0"/>
                  <a:pt x="2572624" y="16225"/>
                  <a:pt x="2582369" y="48769"/>
                </a:cubicBezTo>
                <a:lnTo>
                  <a:pt x="3014112" y="1476973"/>
                </a:lnTo>
                <a:cubicBezTo>
                  <a:pt x="3027075" y="1522570"/>
                  <a:pt x="3052998" y="1542059"/>
                  <a:pt x="3082231" y="1542059"/>
                </a:cubicBezTo>
                <a:cubicBezTo>
                  <a:pt x="3111511" y="1542059"/>
                  <a:pt x="3140652" y="1522524"/>
                  <a:pt x="3156924" y="1476973"/>
                </a:cubicBezTo>
                <a:lnTo>
                  <a:pt x="3526984" y="566097"/>
                </a:lnTo>
                <a:cubicBezTo>
                  <a:pt x="3559389" y="481523"/>
                  <a:pt x="3637298" y="439236"/>
                  <a:pt x="3728216" y="439236"/>
                </a:cubicBezTo>
                <a:cubicBezTo>
                  <a:pt x="3822352" y="439236"/>
                  <a:pt x="3900307" y="481523"/>
                  <a:pt x="3935976" y="569361"/>
                </a:cubicBezTo>
                <a:lnTo>
                  <a:pt x="4315826" y="1496463"/>
                </a:lnTo>
                <a:cubicBezTo>
                  <a:pt x="4332051" y="1532269"/>
                  <a:pt x="4357976" y="1545277"/>
                  <a:pt x="4383991" y="1545277"/>
                </a:cubicBezTo>
                <a:cubicBezTo>
                  <a:pt x="4413179" y="1545277"/>
                  <a:pt x="4439149" y="1532222"/>
                  <a:pt x="4448893" y="1496463"/>
                </a:cubicBezTo>
                <a:lnTo>
                  <a:pt x="4883855" y="52032"/>
                </a:lnTo>
                <a:cubicBezTo>
                  <a:pt x="4893599" y="16272"/>
                  <a:pt x="4916352" y="0"/>
                  <a:pt x="4958501" y="0"/>
                </a:cubicBezTo>
                <a:lnTo>
                  <a:pt x="5477900" y="0"/>
                </a:lnTo>
                <a:cubicBezTo>
                  <a:pt x="5526623" y="0"/>
                  <a:pt x="5542801" y="35806"/>
                  <a:pt x="5533057" y="65086"/>
                </a:cubicBezTo>
                <a:lnTo>
                  <a:pt x="4702111" y="2553781"/>
                </a:lnTo>
                <a:cubicBezTo>
                  <a:pt x="4692367" y="2583060"/>
                  <a:pt x="4669661" y="2602594"/>
                  <a:pt x="4637209" y="2602594"/>
                </a:cubicBezTo>
                <a:lnTo>
                  <a:pt x="4160006" y="2602594"/>
                </a:lnTo>
                <a:cubicBezTo>
                  <a:pt x="4124292" y="2602594"/>
                  <a:pt x="4101586" y="2583060"/>
                  <a:pt x="4091841" y="2553781"/>
                </a:cubicBezTo>
                <a:lnTo>
                  <a:pt x="3809435" y="1607099"/>
                </a:lnTo>
                <a:cubicBezTo>
                  <a:pt x="3796474" y="1561547"/>
                  <a:pt x="3770458" y="1542013"/>
                  <a:pt x="3734789" y="1542013"/>
                </a:cubicBezTo>
                <a:cubicBezTo>
                  <a:pt x="3695858" y="1542013"/>
                  <a:pt x="3669841" y="1561547"/>
                  <a:pt x="3656880" y="1607099"/>
                </a:cubicBezTo>
                <a:lnTo>
                  <a:pt x="3374427" y="2553781"/>
                </a:lnTo>
                <a:cubicBezTo>
                  <a:pt x="3364684" y="2583060"/>
                  <a:pt x="3341977" y="2602594"/>
                  <a:pt x="3306262" y="2602594"/>
                </a:cubicBezTo>
                <a:lnTo>
                  <a:pt x="2822624" y="2602594"/>
                </a:lnTo>
                <a:cubicBezTo>
                  <a:pt x="2790174" y="2602594"/>
                  <a:pt x="2767468" y="2583060"/>
                  <a:pt x="2757723" y="2553781"/>
                </a:cubicBezTo>
                <a:lnTo>
                  <a:pt x="1929949" y="71566"/>
                </a:lnTo>
                <a:cubicBezTo>
                  <a:pt x="1916895" y="32542"/>
                  <a:pt x="1942911" y="0"/>
                  <a:pt x="1981842" y="0"/>
                </a:cubicBezTo>
                <a:close/>
                <a:moveTo>
                  <a:pt x="923603" y="0"/>
                </a:moveTo>
                <a:lnTo>
                  <a:pt x="1455963" y="0"/>
                </a:lnTo>
                <a:cubicBezTo>
                  <a:pt x="1498113" y="0"/>
                  <a:pt x="1517602" y="19535"/>
                  <a:pt x="1530610" y="55296"/>
                </a:cubicBezTo>
                <a:lnTo>
                  <a:pt x="2371345" y="2521238"/>
                </a:lnTo>
                <a:cubicBezTo>
                  <a:pt x="2387570" y="2566835"/>
                  <a:pt x="2364864" y="2602594"/>
                  <a:pt x="2322760" y="2602594"/>
                </a:cubicBezTo>
                <a:lnTo>
                  <a:pt x="1816370" y="2602594"/>
                </a:lnTo>
                <a:cubicBezTo>
                  <a:pt x="1780656" y="2602594"/>
                  <a:pt x="1757950" y="2583060"/>
                  <a:pt x="1744942" y="2544036"/>
                </a:cubicBezTo>
                <a:lnTo>
                  <a:pt x="1647543" y="2225227"/>
                </a:lnTo>
                <a:cubicBezTo>
                  <a:pt x="1621573" y="2140607"/>
                  <a:pt x="1579377" y="2111327"/>
                  <a:pt x="1481979" y="2111327"/>
                </a:cubicBezTo>
                <a:lnTo>
                  <a:pt x="894416" y="2111327"/>
                </a:lnTo>
                <a:cubicBezTo>
                  <a:pt x="797017" y="2111327"/>
                  <a:pt x="754821" y="2140652"/>
                  <a:pt x="728851" y="2225227"/>
                </a:cubicBezTo>
                <a:lnTo>
                  <a:pt x="631453" y="2540819"/>
                </a:lnTo>
                <a:cubicBezTo>
                  <a:pt x="618445" y="2583060"/>
                  <a:pt x="595738" y="2602594"/>
                  <a:pt x="560024" y="2602594"/>
                </a:cubicBezTo>
                <a:lnTo>
                  <a:pt x="53634" y="2602594"/>
                </a:lnTo>
                <a:cubicBezTo>
                  <a:pt x="14656" y="2602594"/>
                  <a:pt x="-11315" y="2566835"/>
                  <a:pt x="4911" y="2521238"/>
                </a:cubicBezTo>
                <a:lnTo>
                  <a:pt x="848956" y="55296"/>
                </a:lnTo>
                <a:cubicBezTo>
                  <a:pt x="861919" y="19489"/>
                  <a:pt x="881408" y="0"/>
                  <a:pt x="923603" y="0"/>
                </a:cubicBezTo>
                <a:close/>
              </a:path>
            </a:pathLst>
          </a:custGeom>
          <a:solidFill>
            <a:schemeClr val="bg1"/>
          </a:solidFill>
          <a:effectLst>
            <a:outerShdw blurRad="304800" dist="152400" dir="5400000" algn="t" rotWithShape="0">
              <a:schemeClr val="tx2">
                <a:lumMod val="50000"/>
                <a:alpha val="18000"/>
              </a:scheme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800">
                <a:solidFill>
                  <a:schemeClr val="accent1">
                    <a:alpha val="60000"/>
                  </a:schemeClr>
                </a:solidFill>
              </a:defRPr>
            </a:lvl1pPr>
          </a:lstStyle>
          <a:p>
            <a:pPr lvl="0"/>
            <a:r>
              <a:rPr lang="nl-NL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00675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en beeld 1/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jdelijke aanduiding voor afbeelding 25">
            <a:extLst>
              <a:ext uri="{FF2B5EF4-FFF2-40B4-BE49-F238E27FC236}">
                <a16:creationId xmlns:a16="http://schemas.microsoft.com/office/drawing/2014/main" id="{FAB13892-1714-1B82-E0D4-EF318A7B28C6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4957347" y="-27000"/>
            <a:ext cx="7234655" cy="6912000"/>
          </a:xfrm>
          <a:custGeom>
            <a:avLst/>
            <a:gdLst>
              <a:gd name="connsiteX0" fmla="*/ 2378557 w 7234655"/>
              <a:gd name="connsiteY0" fmla="*/ 0 h 6912000"/>
              <a:gd name="connsiteX1" fmla="*/ 7234655 w 7234655"/>
              <a:gd name="connsiteY1" fmla="*/ 0 h 6912000"/>
              <a:gd name="connsiteX2" fmla="*/ 7234655 w 7234655"/>
              <a:gd name="connsiteY2" fmla="*/ 4741703 h 6912000"/>
              <a:gd name="connsiteX3" fmla="*/ 6487812 w 7234655"/>
              <a:gd name="connsiteY3" fmla="*/ 6912000 h 6912000"/>
              <a:gd name="connsiteX4" fmla="*/ 0 w 7234655"/>
              <a:gd name="connsiteY4" fmla="*/ 6912000 h 691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34655" h="6912000">
                <a:moveTo>
                  <a:pt x="2378557" y="0"/>
                </a:moveTo>
                <a:lnTo>
                  <a:pt x="7234655" y="0"/>
                </a:lnTo>
                <a:lnTo>
                  <a:pt x="7234655" y="4741703"/>
                </a:lnTo>
                <a:lnTo>
                  <a:pt x="6487812" y="6912000"/>
                </a:lnTo>
                <a:lnTo>
                  <a:pt x="0" y="6912000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noProof="0"/>
              <a:t>Afbeelding</a:t>
            </a:r>
          </a:p>
        </p:txBody>
      </p:sp>
      <p:sp>
        <p:nvSpPr>
          <p:cNvPr id="23" name="Rechthoekige driehoek 22">
            <a:extLst>
              <a:ext uri="{FF2B5EF4-FFF2-40B4-BE49-F238E27FC236}">
                <a16:creationId xmlns:a16="http://schemas.microsoft.com/office/drawing/2014/main" id="{A47551AD-44D1-DEFE-4285-40ED20DBAE09}"/>
              </a:ext>
            </a:extLst>
          </p:cNvPr>
          <p:cNvSpPr/>
          <p:nvPr userDrawn="1"/>
        </p:nvSpPr>
        <p:spPr>
          <a:xfrm rot="10800000" flipV="1">
            <a:off x="11443200" y="4683600"/>
            <a:ext cx="748800" cy="2174400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pPr algn="ctr"/>
            <a:endParaRPr lang="nl-NL" sz="3200">
              <a:latin typeface="+mj-lt"/>
            </a:endParaRP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94FF1A-BFAA-3978-B3EB-0203E7617E19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1028702" y="2280987"/>
            <a:ext cx="4134141" cy="3826800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nl-NL"/>
              <a:t>Klik hier om een opsomming te starten, 24 pt.</a:t>
            </a:r>
          </a:p>
          <a:p>
            <a:pPr marL="801688" lvl="1" indent="-350838" algn="l" defTabSz="3556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72000"/>
              <a:buFontTx/>
              <a:buBlip>
                <a:blip r:embed="rId2"/>
              </a:buBlip>
            </a:pPr>
            <a:r>
              <a:rPr lang="nl-NL" sz="2000" kern="120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Sub, 20 pt.</a:t>
            </a:r>
          </a:p>
          <a:p>
            <a:pPr marL="0" lvl="2" indent="0" algn="l" defTabSz="3556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60000"/>
              <a:buFont typeface="Arial" panose="020B0604020202020204" pitchFamily="34" charset="0"/>
              <a:buNone/>
            </a:pPr>
            <a:r>
              <a:rPr lang="nl-NL" sz="2400" kern="120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Platte tekst, 24 pt.</a:t>
            </a:r>
          </a:p>
          <a:p>
            <a:pPr marL="0" marR="0" lvl="3" indent="0" algn="l" defTabSz="355600" rtl="0" eaLnBrk="1" fontAlgn="auto" latinLnBrk="0" hangingPunct="1"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  <a:buClrTx/>
              <a:buSzPct val="60000"/>
              <a:buFont typeface="Arial" panose="020B0604020202020204" pitchFamily="34" charset="0"/>
              <a:buNone/>
              <a:tabLst/>
              <a:defRPr/>
            </a:pPr>
            <a:r>
              <a:rPr lang="nl-NL" sz="3200" kern="1200" noProof="0">
                <a:solidFill>
                  <a:schemeClr val="tx2"/>
                </a:solidFill>
                <a:latin typeface="Poppins SemiBold" panose="00000700000000000000" pitchFamily="2" charset="0"/>
                <a:ea typeface="+mn-ea"/>
                <a:cs typeface="Poppins SemiBold" panose="00000700000000000000" pitchFamily="2" charset="0"/>
              </a:rPr>
              <a:t>Alt. kop, 32 pt.</a:t>
            </a:r>
            <a:endParaRPr lang="nl-NL"/>
          </a:p>
          <a:p>
            <a:pPr marL="450850" lvl="4" indent="-450850" algn="l" defTabSz="3556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72000"/>
              <a:buFont typeface="Wingdings 3" panose="05040102010807070707" pitchFamily="18" charset="2"/>
              <a:buChar char="{"/>
            </a:pPr>
            <a:r>
              <a:rPr lang="nl-NL" sz="2400" kern="120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Speciaal, 24 pt.  </a:t>
            </a:r>
          </a:p>
          <a:p>
            <a:pPr marL="452438" lvl="5" indent="-452438" algn="l" defTabSz="3556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100000"/>
              <a:buFont typeface="+mj-lt"/>
              <a:buAutoNum type="arabicPeriod"/>
            </a:pPr>
            <a:r>
              <a:rPr lang="nl-NL" sz="2400" kern="120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Nummering, 24 pt.</a:t>
            </a:r>
          </a:p>
          <a:p>
            <a:pPr marL="901700" lvl="6" indent="-449263" algn="l" defTabSz="3556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72000"/>
              <a:buFontTx/>
              <a:buBlip>
                <a:blip r:embed="rId3"/>
              </a:buBlip>
            </a:pPr>
            <a:r>
              <a:rPr lang="nl-NL" sz="2400" kern="120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#Sub, 24 pt.</a:t>
            </a:r>
          </a:p>
          <a:p>
            <a:pPr marL="1252538" lvl="7" indent="-350838" algn="l" defTabSz="3556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72000"/>
              <a:buFontTx/>
              <a:buBlip>
                <a:blip r:embed="rId2"/>
              </a:buBlip>
            </a:pPr>
            <a:r>
              <a:rPr lang="nl-NL" sz="2000" kern="120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#Sub-sub, 20 pt.</a:t>
            </a:r>
          </a:p>
          <a:p>
            <a:pPr marL="0" lvl="8" indent="0" algn="l" defTabSz="3556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60000"/>
              <a:buFont typeface="Arial" panose="020B0604020202020204" pitchFamily="34" charset="0"/>
              <a:buNone/>
            </a:pPr>
            <a:r>
              <a:rPr lang="nl-NL" sz="1000" kern="1200" noProof="0">
                <a:solidFill>
                  <a:schemeClr val="accent1"/>
                </a:solidFill>
                <a:latin typeface="+mj-lt"/>
                <a:ea typeface="+mn-ea"/>
                <a:cs typeface="+mn-cs"/>
              </a:rPr>
              <a:t>Bron, 10 pt.</a:t>
            </a:r>
          </a:p>
        </p:txBody>
      </p:sp>
      <p:sp>
        <p:nvSpPr>
          <p:cNvPr id="8" name="Parallelogram 7" hidden="1">
            <a:extLst>
              <a:ext uri="{FF2B5EF4-FFF2-40B4-BE49-F238E27FC236}">
                <a16:creationId xmlns:a16="http://schemas.microsoft.com/office/drawing/2014/main" id="{9C0F4514-0FE0-C63E-E1CB-C892D23539FE}"/>
              </a:ext>
            </a:extLst>
          </p:cNvPr>
          <p:cNvSpPr/>
          <p:nvPr userDrawn="1"/>
        </p:nvSpPr>
        <p:spPr>
          <a:xfrm>
            <a:off x="5360337" y="0"/>
            <a:ext cx="8480842" cy="6858000"/>
          </a:xfrm>
          <a:prstGeom prst="parallelogram">
            <a:avLst>
              <a:gd name="adj" fmla="val 34412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pPr algn="ctr"/>
            <a:endParaRPr lang="nl-NL" sz="3200" err="1">
              <a:latin typeface="+mj-lt"/>
            </a:endParaRP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5AE1738C-222F-87DA-8C72-064897F48873}"/>
              </a:ext>
            </a:extLst>
          </p:cNvPr>
          <p:cNvSpPr>
            <a:spLocks noGrp="1"/>
          </p:cNvSpPr>
          <p:nvPr>
            <p:ph type="dt" sz="half" idx="24"/>
          </p:nvPr>
        </p:nvSpPr>
        <p:spPr/>
        <p:txBody>
          <a:bodyPr/>
          <a:lstStyle/>
          <a:p>
            <a:fld id="{B19FC06D-1584-4343-8F4D-EC5C7C78CE00}" type="datetime1">
              <a:rPr lang="nl-NL" smtClean="0"/>
              <a:t>15-12-2025</a:t>
            </a:fld>
            <a:endParaRPr lang="nl-NL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189F1E2D-6855-D2B9-C10D-B259E316468A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>
            <a:lvl1pPr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nl-NL"/>
              <a:t>Naam van de spreker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AF64F6A6-1E07-FACB-B7D3-3B49A4FFE81A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>
            <a:lvl1pPr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3EE1B8E6-F55C-4747-87B1-31D6918D6AA3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DA06A08B-8834-BC3C-D28F-6DDF6E1918C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8701" y="749310"/>
            <a:ext cx="5067299" cy="1322278"/>
          </a:xfrm>
        </p:spPr>
        <p:txBody>
          <a:bodyPr/>
          <a:lstStyle/>
          <a:p>
            <a:r>
              <a:rPr lang="nl-NL"/>
              <a:t>Titel van deze dia (Koppen, 40 pt.)</a:t>
            </a:r>
          </a:p>
        </p:txBody>
      </p:sp>
      <p:cxnSp>
        <p:nvCxnSpPr>
          <p:cNvPr id="16" name="Rechte verbindingslijn 15">
            <a:extLst>
              <a:ext uri="{FF2B5EF4-FFF2-40B4-BE49-F238E27FC236}">
                <a16:creationId xmlns:a16="http://schemas.microsoft.com/office/drawing/2014/main" id="{223C076C-79A8-68A8-DF98-AB71B85C762A}"/>
              </a:ext>
            </a:extLst>
          </p:cNvPr>
          <p:cNvCxnSpPr>
            <a:cxnSpLocks/>
          </p:cNvCxnSpPr>
          <p:nvPr userDrawn="1"/>
        </p:nvCxnSpPr>
        <p:spPr>
          <a:xfrm rot="17340000">
            <a:off x="-874069" y="1225394"/>
            <a:ext cx="2592000" cy="0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LOGO">
            <a:extLst>
              <a:ext uri="{FF2B5EF4-FFF2-40B4-BE49-F238E27FC236}">
                <a16:creationId xmlns:a16="http://schemas.microsoft.com/office/drawing/2014/main" id="{D7AB6AB2-A53C-FCF2-79FE-4D4BA4FE5687}"/>
              </a:ext>
            </a:extLst>
          </p:cNvPr>
          <p:cNvSpPr>
            <a:spLocks noGrp="1" noChangeAspect="1"/>
          </p:cNvSpPr>
          <p:nvPr>
            <p:ph type="body" sz="quarter" idx="17" hasCustomPrompt="1"/>
          </p:nvPr>
        </p:nvSpPr>
        <p:spPr>
          <a:xfrm>
            <a:off x="10546117" y="506798"/>
            <a:ext cx="904501" cy="241200"/>
          </a:xfrm>
          <a:custGeom>
            <a:avLst/>
            <a:gdLst>
              <a:gd name="connsiteX0" fmla="*/ 1189737 w 9771975"/>
              <a:gd name="connsiteY0" fmla="*/ 793804 h 2605858"/>
              <a:gd name="connsiteX1" fmla="*/ 1131270 w 9771975"/>
              <a:gd name="connsiteY1" fmla="*/ 842619 h 2605858"/>
              <a:gd name="connsiteX2" fmla="*/ 920294 w 9771975"/>
              <a:gd name="connsiteY2" fmla="*/ 1551849 h 2605858"/>
              <a:gd name="connsiteX3" fmla="*/ 917030 w 9771975"/>
              <a:gd name="connsiteY3" fmla="*/ 1571385 h 2605858"/>
              <a:gd name="connsiteX4" fmla="*/ 981977 w 9771975"/>
              <a:gd name="connsiteY4" fmla="*/ 1629897 h 2605858"/>
              <a:gd name="connsiteX5" fmla="*/ 1394278 w 9771975"/>
              <a:gd name="connsiteY5" fmla="*/ 1629897 h 2605858"/>
              <a:gd name="connsiteX6" fmla="*/ 1455963 w 9771975"/>
              <a:gd name="connsiteY6" fmla="*/ 1551849 h 2605858"/>
              <a:gd name="connsiteX7" fmla="*/ 1244895 w 9771975"/>
              <a:gd name="connsiteY7" fmla="*/ 842619 h 2605858"/>
              <a:gd name="connsiteX8" fmla="*/ 1189737 w 9771975"/>
              <a:gd name="connsiteY8" fmla="*/ 793804 h 2605858"/>
              <a:gd name="connsiteX9" fmla="*/ 7509987 w 9771975"/>
              <a:gd name="connsiteY9" fmla="*/ 0 h 2605858"/>
              <a:gd name="connsiteX10" fmla="*/ 8042349 w 9771975"/>
              <a:gd name="connsiteY10" fmla="*/ 0 h 2605858"/>
              <a:gd name="connsiteX11" fmla="*/ 8113777 w 9771975"/>
              <a:gd name="connsiteY11" fmla="*/ 48769 h 2605858"/>
              <a:gd name="connsiteX12" fmla="*/ 8597416 w 9771975"/>
              <a:gd name="connsiteY12" fmla="*/ 1506253 h 2605858"/>
              <a:gd name="connsiteX13" fmla="*/ 8649309 w 9771975"/>
              <a:gd name="connsiteY13" fmla="*/ 1548539 h 2605858"/>
              <a:gd name="connsiteX14" fmla="*/ 8698032 w 9771975"/>
              <a:gd name="connsiteY14" fmla="*/ 1506253 h 2605858"/>
              <a:gd name="connsiteX15" fmla="*/ 9133039 w 9771975"/>
              <a:gd name="connsiteY15" fmla="*/ 61822 h 2605858"/>
              <a:gd name="connsiteX16" fmla="*/ 9207685 w 9771975"/>
              <a:gd name="connsiteY16" fmla="*/ 0 h 2605858"/>
              <a:gd name="connsiteX17" fmla="*/ 9717339 w 9771975"/>
              <a:gd name="connsiteY17" fmla="*/ 0 h 2605858"/>
              <a:gd name="connsiteX18" fmla="*/ 9769233 w 9771975"/>
              <a:gd name="connsiteY18" fmla="*/ 65086 h 2605858"/>
              <a:gd name="connsiteX19" fmla="*/ 8957685 w 9771975"/>
              <a:gd name="connsiteY19" fmla="*/ 2557044 h 2605858"/>
              <a:gd name="connsiteX20" fmla="*/ 8892829 w 9771975"/>
              <a:gd name="connsiteY20" fmla="*/ 2602549 h 2605858"/>
              <a:gd name="connsiteX21" fmla="*/ 8373431 w 9771975"/>
              <a:gd name="connsiteY21" fmla="*/ 2602549 h 2605858"/>
              <a:gd name="connsiteX22" fmla="*/ 8305265 w 9771975"/>
              <a:gd name="connsiteY22" fmla="*/ 2553735 h 2605858"/>
              <a:gd name="connsiteX23" fmla="*/ 7844334 w 9771975"/>
              <a:gd name="connsiteY23" fmla="*/ 946683 h 2605858"/>
              <a:gd name="connsiteX24" fmla="*/ 7792440 w 9771975"/>
              <a:gd name="connsiteY24" fmla="*/ 897869 h 2605858"/>
              <a:gd name="connsiteX25" fmla="*/ 7737237 w 9771975"/>
              <a:gd name="connsiteY25" fmla="*/ 949945 h 2605858"/>
              <a:gd name="connsiteX26" fmla="*/ 7256817 w 9771975"/>
              <a:gd name="connsiteY26" fmla="*/ 2534246 h 2605858"/>
              <a:gd name="connsiteX27" fmla="*/ 7169161 w 9771975"/>
              <a:gd name="connsiteY27" fmla="*/ 2605858 h 2605858"/>
              <a:gd name="connsiteX28" fmla="*/ 6617313 w 9771975"/>
              <a:gd name="connsiteY28" fmla="*/ 2605858 h 2605858"/>
              <a:gd name="connsiteX29" fmla="*/ 6581598 w 9771975"/>
              <a:gd name="connsiteY29" fmla="*/ 2557090 h 2605858"/>
              <a:gd name="connsiteX30" fmla="*/ 7438606 w 9771975"/>
              <a:gd name="connsiteY30" fmla="*/ 48769 h 2605858"/>
              <a:gd name="connsiteX31" fmla="*/ 7509987 w 9771975"/>
              <a:gd name="connsiteY31" fmla="*/ 0 h 2605858"/>
              <a:gd name="connsiteX32" fmla="*/ 6461493 w 9771975"/>
              <a:gd name="connsiteY32" fmla="*/ 0 h 2605858"/>
              <a:gd name="connsiteX33" fmla="*/ 7003597 w 9771975"/>
              <a:gd name="connsiteY33" fmla="*/ 0 h 2605858"/>
              <a:gd name="connsiteX34" fmla="*/ 7048965 w 9771975"/>
              <a:gd name="connsiteY34" fmla="*/ 65039 h 2605858"/>
              <a:gd name="connsiteX35" fmla="*/ 6214756 w 9771975"/>
              <a:gd name="connsiteY35" fmla="*/ 2553781 h 2605858"/>
              <a:gd name="connsiteX36" fmla="*/ 6149809 w 9771975"/>
              <a:gd name="connsiteY36" fmla="*/ 2602594 h 2605858"/>
              <a:gd name="connsiteX37" fmla="*/ 5656425 w 9771975"/>
              <a:gd name="connsiteY37" fmla="*/ 2602594 h 2605858"/>
              <a:gd name="connsiteX38" fmla="*/ 5588215 w 9771975"/>
              <a:gd name="connsiteY38" fmla="*/ 2553781 h 2605858"/>
              <a:gd name="connsiteX39" fmla="*/ 5322035 w 9771975"/>
              <a:gd name="connsiteY39" fmla="*/ 1652649 h 2605858"/>
              <a:gd name="connsiteX40" fmla="*/ 5312336 w 9771975"/>
              <a:gd name="connsiteY40" fmla="*/ 1581036 h 2605858"/>
              <a:gd name="connsiteX41" fmla="*/ 5328516 w 9771975"/>
              <a:gd name="connsiteY41" fmla="*/ 1483455 h 2605858"/>
              <a:gd name="connsiteX42" fmla="*/ 5503824 w 9771975"/>
              <a:gd name="connsiteY42" fmla="*/ 956427 h 2605858"/>
              <a:gd name="connsiteX43" fmla="*/ 5568771 w 9771975"/>
              <a:gd name="connsiteY43" fmla="*/ 910876 h 2605858"/>
              <a:gd name="connsiteX44" fmla="*/ 5630409 w 9771975"/>
              <a:gd name="connsiteY44" fmla="*/ 959691 h 2605858"/>
              <a:gd name="connsiteX45" fmla="*/ 5841433 w 9771975"/>
              <a:gd name="connsiteY45" fmla="*/ 1512733 h 2605858"/>
              <a:gd name="connsiteX46" fmla="*/ 5893372 w 9771975"/>
              <a:gd name="connsiteY46" fmla="*/ 1551803 h 2605858"/>
              <a:gd name="connsiteX47" fmla="*/ 5948576 w 9771975"/>
              <a:gd name="connsiteY47" fmla="*/ 1502989 h 2605858"/>
              <a:gd name="connsiteX48" fmla="*/ 6396545 w 9771975"/>
              <a:gd name="connsiteY48" fmla="*/ 45550 h 2605858"/>
              <a:gd name="connsiteX49" fmla="*/ 6461493 w 9771975"/>
              <a:gd name="connsiteY49" fmla="*/ 0 h 2605858"/>
              <a:gd name="connsiteX50" fmla="*/ 1981842 w 9771975"/>
              <a:gd name="connsiteY50" fmla="*/ 0 h 2605858"/>
              <a:gd name="connsiteX51" fmla="*/ 2510986 w 9771975"/>
              <a:gd name="connsiteY51" fmla="*/ 0 h 2605858"/>
              <a:gd name="connsiteX52" fmla="*/ 2582369 w 9771975"/>
              <a:gd name="connsiteY52" fmla="*/ 48769 h 2605858"/>
              <a:gd name="connsiteX53" fmla="*/ 3014112 w 9771975"/>
              <a:gd name="connsiteY53" fmla="*/ 1476973 h 2605858"/>
              <a:gd name="connsiteX54" fmla="*/ 3082231 w 9771975"/>
              <a:gd name="connsiteY54" fmla="*/ 1542059 h 2605858"/>
              <a:gd name="connsiteX55" fmla="*/ 3156924 w 9771975"/>
              <a:gd name="connsiteY55" fmla="*/ 1476973 h 2605858"/>
              <a:gd name="connsiteX56" fmla="*/ 3526984 w 9771975"/>
              <a:gd name="connsiteY56" fmla="*/ 566097 h 2605858"/>
              <a:gd name="connsiteX57" fmla="*/ 3728216 w 9771975"/>
              <a:gd name="connsiteY57" fmla="*/ 439236 h 2605858"/>
              <a:gd name="connsiteX58" fmla="*/ 3935976 w 9771975"/>
              <a:gd name="connsiteY58" fmla="*/ 569361 h 2605858"/>
              <a:gd name="connsiteX59" fmla="*/ 4315826 w 9771975"/>
              <a:gd name="connsiteY59" fmla="*/ 1496463 h 2605858"/>
              <a:gd name="connsiteX60" fmla="*/ 4383991 w 9771975"/>
              <a:gd name="connsiteY60" fmla="*/ 1545277 h 2605858"/>
              <a:gd name="connsiteX61" fmla="*/ 4448893 w 9771975"/>
              <a:gd name="connsiteY61" fmla="*/ 1496463 h 2605858"/>
              <a:gd name="connsiteX62" fmla="*/ 4883855 w 9771975"/>
              <a:gd name="connsiteY62" fmla="*/ 52032 h 2605858"/>
              <a:gd name="connsiteX63" fmla="*/ 4958501 w 9771975"/>
              <a:gd name="connsiteY63" fmla="*/ 0 h 2605858"/>
              <a:gd name="connsiteX64" fmla="*/ 5477900 w 9771975"/>
              <a:gd name="connsiteY64" fmla="*/ 0 h 2605858"/>
              <a:gd name="connsiteX65" fmla="*/ 5533057 w 9771975"/>
              <a:gd name="connsiteY65" fmla="*/ 65086 h 2605858"/>
              <a:gd name="connsiteX66" fmla="*/ 4702111 w 9771975"/>
              <a:gd name="connsiteY66" fmla="*/ 2553781 h 2605858"/>
              <a:gd name="connsiteX67" fmla="*/ 4637209 w 9771975"/>
              <a:gd name="connsiteY67" fmla="*/ 2602594 h 2605858"/>
              <a:gd name="connsiteX68" fmla="*/ 4160006 w 9771975"/>
              <a:gd name="connsiteY68" fmla="*/ 2602594 h 2605858"/>
              <a:gd name="connsiteX69" fmla="*/ 4091841 w 9771975"/>
              <a:gd name="connsiteY69" fmla="*/ 2553781 h 2605858"/>
              <a:gd name="connsiteX70" fmla="*/ 3809435 w 9771975"/>
              <a:gd name="connsiteY70" fmla="*/ 1607099 h 2605858"/>
              <a:gd name="connsiteX71" fmla="*/ 3734789 w 9771975"/>
              <a:gd name="connsiteY71" fmla="*/ 1542013 h 2605858"/>
              <a:gd name="connsiteX72" fmla="*/ 3656880 w 9771975"/>
              <a:gd name="connsiteY72" fmla="*/ 1607099 h 2605858"/>
              <a:gd name="connsiteX73" fmla="*/ 3374427 w 9771975"/>
              <a:gd name="connsiteY73" fmla="*/ 2553781 h 2605858"/>
              <a:gd name="connsiteX74" fmla="*/ 3306262 w 9771975"/>
              <a:gd name="connsiteY74" fmla="*/ 2602594 h 2605858"/>
              <a:gd name="connsiteX75" fmla="*/ 2822624 w 9771975"/>
              <a:gd name="connsiteY75" fmla="*/ 2602594 h 2605858"/>
              <a:gd name="connsiteX76" fmla="*/ 2757723 w 9771975"/>
              <a:gd name="connsiteY76" fmla="*/ 2553781 h 2605858"/>
              <a:gd name="connsiteX77" fmla="*/ 1929949 w 9771975"/>
              <a:gd name="connsiteY77" fmla="*/ 71566 h 2605858"/>
              <a:gd name="connsiteX78" fmla="*/ 1981842 w 9771975"/>
              <a:gd name="connsiteY78" fmla="*/ 0 h 2605858"/>
              <a:gd name="connsiteX79" fmla="*/ 923603 w 9771975"/>
              <a:gd name="connsiteY79" fmla="*/ 0 h 2605858"/>
              <a:gd name="connsiteX80" fmla="*/ 1455963 w 9771975"/>
              <a:gd name="connsiteY80" fmla="*/ 0 h 2605858"/>
              <a:gd name="connsiteX81" fmla="*/ 1530610 w 9771975"/>
              <a:gd name="connsiteY81" fmla="*/ 55296 h 2605858"/>
              <a:gd name="connsiteX82" fmla="*/ 2371345 w 9771975"/>
              <a:gd name="connsiteY82" fmla="*/ 2521238 h 2605858"/>
              <a:gd name="connsiteX83" fmla="*/ 2322760 w 9771975"/>
              <a:gd name="connsiteY83" fmla="*/ 2602594 h 2605858"/>
              <a:gd name="connsiteX84" fmla="*/ 1816370 w 9771975"/>
              <a:gd name="connsiteY84" fmla="*/ 2602594 h 2605858"/>
              <a:gd name="connsiteX85" fmla="*/ 1744942 w 9771975"/>
              <a:gd name="connsiteY85" fmla="*/ 2544036 h 2605858"/>
              <a:gd name="connsiteX86" fmla="*/ 1647543 w 9771975"/>
              <a:gd name="connsiteY86" fmla="*/ 2225227 h 2605858"/>
              <a:gd name="connsiteX87" fmla="*/ 1481979 w 9771975"/>
              <a:gd name="connsiteY87" fmla="*/ 2111327 h 2605858"/>
              <a:gd name="connsiteX88" fmla="*/ 894416 w 9771975"/>
              <a:gd name="connsiteY88" fmla="*/ 2111327 h 2605858"/>
              <a:gd name="connsiteX89" fmla="*/ 728851 w 9771975"/>
              <a:gd name="connsiteY89" fmla="*/ 2225227 h 2605858"/>
              <a:gd name="connsiteX90" fmla="*/ 631453 w 9771975"/>
              <a:gd name="connsiteY90" fmla="*/ 2540819 h 2605858"/>
              <a:gd name="connsiteX91" fmla="*/ 560024 w 9771975"/>
              <a:gd name="connsiteY91" fmla="*/ 2602594 h 2605858"/>
              <a:gd name="connsiteX92" fmla="*/ 53634 w 9771975"/>
              <a:gd name="connsiteY92" fmla="*/ 2602594 h 2605858"/>
              <a:gd name="connsiteX93" fmla="*/ 4911 w 9771975"/>
              <a:gd name="connsiteY93" fmla="*/ 2521238 h 2605858"/>
              <a:gd name="connsiteX94" fmla="*/ 848956 w 9771975"/>
              <a:gd name="connsiteY94" fmla="*/ 55296 h 2605858"/>
              <a:gd name="connsiteX95" fmla="*/ 923603 w 9771975"/>
              <a:gd name="connsiteY95" fmla="*/ 0 h 2605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</a:cxnLst>
            <a:rect l="l" t="t" r="r" b="b"/>
            <a:pathLst>
              <a:path w="9771975" h="2605858">
                <a:moveTo>
                  <a:pt x="1189737" y="793804"/>
                </a:moveTo>
                <a:cubicBezTo>
                  <a:pt x="1163767" y="793804"/>
                  <a:pt x="1144278" y="803595"/>
                  <a:pt x="1131270" y="842619"/>
                </a:cubicBezTo>
                <a:lnTo>
                  <a:pt x="920294" y="1551849"/>
                </a:lnTo>
                <a:cubicBezTo>
                  <a:pt x="917030" y="1558377"/>
                  <a:pt x="917030" y="1564857"/>
                  <a:pt x="917030" y="1571385"/>
                </a:cubicBezTo>
                <a:cubicBezTo>
                  <a:pt x="917030" y="1607099"/>
                  <a:pt x="946310" y="1629897"/>
                  <a:pt x="981977" y="1629897"/>
                </a:cubicBezTo>
                <a:lnTo>
                  <a:pt x="1394278" y="1629897"/>
                </a:lnTo>
                <a:cubicBezTo>
                  <a:pt x="1433211" y="1629897"/>
                  <a:pt x="1468925" y="1597354"/>
                  <a:pt x="1455963" y="1551849"/>
                </a:cubicBezTo>
                <a:lnTo>
                  <a:pt x="1244895" y="842619"/>
                </a:lnTo>
                <a:cubicBezTo>
                  <a:pt x="1231887" y="803550"/>
                  <a:pt x="1215661" y="793804"/>
                  <a:pt x="1189737" y="793804"/>
                </a:cubicBezTo>
                <a:close/>
                <a:moveTo>
                  <a:pt x="7509987" y="0"/>
                </a:moveTo>
                <a:lnTo>
                  <a:pt x="8042349" y="0"/>
                </a:lnTo>
                <a:cubicBezTo>
                  <a:pt x="8084499" y="0"/>
                  <a:pt x="8104033" y="16225"/>
                  <a:pt x="8113777" y="48769"/>
                </a:cubicBezTo>
                <a:lnTo>
                  <a:pt x="8597416" y="1506253"/>
                </a:lnTo>
                <a:cubicBezTo>
                  <a:pt x="8610377" y="1538796"/>
                  <a:pt x="8629866" y="1548539"/>
                  <a:pt x="8649309" y="1548539"/>
                </a:cubicBezTo>
                <a:cubicBezTo>
                  <a:pt x="8668844" y="1548539"/>
                  <a:pt x="8688333" y="1538796"/>
                  <a:pt x="8698032" y="1506253"/>
                </a:cubicBezTo>
                <a:lnTo>
                  <a:pt x="9133039" y="61822"/>
                </a:lnTo>
                <a:cubicBezTo>
                  <a:pt x="9145955" y="16272"/>
                  <a:pt x="9168661" y="0"/>
                  <a:pt x="9207685" y="0"/>
                </a:cubicBezTo>
                <a:lnTo>
                  <a:pt x="9717339" y="0"/>
                </a:lnTo>
                <a:cubicBezTo>
                  <a:pt x="9762799" y="0"/>
                  <a:pt x="9779024" y="35806"/>
                  <a:pt x="9769233" y="65086"/>
                </a:cubicBezTo>
                <a:lnTo>
                  <a:pt x="8957685" y="2557044"/>
                </a:lnTo>
                <a:cubicBezTo>
                  <a:pt x="8948032" y="2583014"/>
                  <a:pt x="8928543" y="2602549"/>
                  <a:pt x="8892829" y="2602549"/>
                </a:cubicBezTo>
                <a:lnTo>
                  <a:pt x="8373431" y="2602549"/>
                </a:lnTo>
                <a:cubicBezTo>
                  <a:pt x="8337717" y="2602549"/>
                  <a:pt x="8314963" y="2583014"/>
                  <a:pt x="8305265" y="2553735"/>
                </a:cubicBezTo>
                <a:lnTo>
                  <a:pt x="7844334" y="946683"/>
                </a:lnTo>
                <a:cubicBezTo>
                  <a:pt x="7834589" y="914139"/>
                  <a:pt x="7811883" y="897869"/>
                  <a:pt x="7792440" y="897869"/>
                </a:cubicBezTo>
                <a:cubicBezTo>
                  <a:pt x="7769733" y="897869"/>
                  <a:pt x="7746981" y="914139"/>
                  <a:pt x="7737237" y="949945"/>
                </a:cubicBezTo>
                <a:lnTo>
                  <a:pt x="7256817" y="2534246"/>
                </a:lnTo>
                <a:cubicBezTo>
                  <a:pt x="7243807" y="2576579"/>
                  <a:pt x="7208140" y="2605858"/>
                  <a:pt x="7169161" y="2605858"/>
                </a:cubicBezTo>
                <a:lnTo>
                  <a:pt x="6617313" y="2605858"/>
                </a:lnTo>
                <a:cubicBezTo>
                  <a:pt x="6588126" y="2605858"/>
                  <a:pt x="6575117" y="2576579"/>
                  <a:pt x="6581598" y="2557090"/>
                </a:cubicBezTo>
                <a:lnTo>
                  <a:pt x="7438606" y="48769"/>
                </a:lnTo>
                <a:cubicBezTo>
                  <a:pt x="7448350" y="19489"/>
                  <a:pt x="7471056" y="0"/>
                  <a:pt x="7509987" y="0"/>
                </a:cubicBezTo>
                <a:close/>
                <a:moveTo>
                  <a:pt x="6461493" y="0"/>
                </a:moveTo>
                <a:lnTo>
                  <a:pt x="7003597" y="0"/>
                </a:lnTo>
                <a:cubicBezTo>
                  <a:pt x="7049011" y="0"/>
                  <a:pt x="7058755" y="35806"/>
                  <a:pt x="7048965" y="65039"/>
                </a:cubicBezTo>
                <a:lnTo>
                  <a:pt x="6214756" y="2553781"/>
                </a:lnTo>
                <a:cubicBezTo>
                  <a:pt x="6205012" y="2583060"/>
                  <a:pt x="6185522" y="2602594"/>
                  <a:pt x="6149809" y="2602594"/>
                </a:cubicBezTo>
                <a:lnTo>
                  <a:pt x="5656425" y="2602594"/>
                </a:lnTo>
                <a:cubicBezTo>
                  <a:pt x="5620711" y="2602594"/>
                  <a:pt x="5597959" y="2583060"/>
                  <a:pt x="5588215" y="2553781"/>
                </a:cubicBezTo>
                <a:lnTo>
                  <a:pt x="5322035" y="1652649"/>
                </a:lnTo>
                <a:cubicBezTo>
                  <a:pt x="5315553" y="1633115"/>
                  <a:pt x="5312336" y="1607052"/>
                  <a:pt x="5312336" y="1581036"/>
                </a:cubicBezTo>
                <a:cubicBezTo>
                  <a:pt x="5312336" y="1548539"/>
                  <a:pt x="5318817" y="1515997"/>
                  <a:pt x="5328516" y="1483455"/>
                </a:cubicBezTo>
                <a:lnTo>
                  <a:pt x="5503824" y="956427"/>
                </a:lnTo>
                <a:cubicBezTo>
                  <a:pt x="5516832" y="923884"/>
                  <a:pt x="5539538" y="910876"/>
                  <a:pt x="5568771" y="910876"/>
                </a:cubicBezTo>
                <a:cubicBezTo>
                  <a:pt x="5597959" y="910876"/>
                  <a:pt x="5617448" y="923884"/>
                  <a:pt x="5630409" y="959691"/>
                </a:cubicBezTo>
                <a:lnTo>
                  <a:pt x="5841433" y="1512733"/>
                </a:lnTo>
                <a:cubicBezTo>
                  <a:pt x="5851177" y="1538750"/>
                  <a:pt x="5870666" y="1551803"/>
                  <a:pt x="5893372" y="1551803"/>
                </a:cubicBezTo>
                <a:cubicBezTo>
                  <a:pt x="5916079" y="1551803"/>
                  <a:pt x="5938877" y="1535532"/>
                  <a:pt x="5948576" y="1502989"/>
                </a:cubicBezTo>
                <a:lnTo>
                  <a:pt x="6396545" y="45550"/>
                </a:lnTo>
                <a:cubicBezTo>
                  <a:pt x="6403072" y="19489"/>
                  <a:pt x="6425778" y="0"/>
                  <a:pt x="6461493" y="0"/>
                </a:cubicBezTo>
                <a:close/>
                <a:moveTo>
                  <a:pt x="1981842" y="0"/>
                </a:moveTo>
                <a:lnTo>
                  <a:pt x="2510986" y="0"/>
                </a:lnTo>
                <a:cubicBezTo>
                  <a:pt x="2549872" y="0"/>
                  <a:pt x="2572624" y="16225"/>
                  <a:pt x="2582369" y="48769"/>
                </a:cubicBezTo>
                <a:lnTo>
                  <a:pt x="3014112" y="1476973"/>
                </a:lnTo>
                <a:cubicBezTo>
                  <a:pt x="3027075" y="1522570"/>
                  <a:pt x="3052998" y="1542059"/>
                  <a:pt x="3082231" y="1542059"/>
                </a:cubicBezTo>
                <a:cubicBezTo>
                  <a:pt x="3111511" y="1542059"/>
                  <a:pt x="3140652" y="1522524"/>
                  <a:pt x="3156924" y="1476973"/>
                </a:cubicBezTo>
                <a:lnTo>
                  <a:pt x="3526984" y="566097"/>
                </a:lnTo>
                <a:cubicBezTo>
                  <a:pt x="3559389" y="481523"/>
                  <a:pt x="3637298" y="439236"/>
                  <a:pt x="3728216" y="439236"/>
                </a:cubicBezTo>
                <a:cubicBezTo>
                  <a:pt x="3822352" y="439236"/>
                  <a:pt x="3900307" y="481523"/>
                  <a:pt x="3935976" y="569361"/>
                </a:cubicBezTo>
                <a:lnTo>
                  <a:pt x="4315826" y="1496463"/>
                </a:lnTo>
                <a:cubicBezTo>
                  <a:pt x="4332051" y="1532269"/>
                  <a:pt x="4357976" y="1545277"/>
                  <a:pt x="4383991" y="1545277"/>
                </a:cubicBezTo>
                <a:cubicBezTo>
                  <a:pt x="4413179" y="1545277"/>
                  <a:pt x="4439149" y="1532222"/>
                  <a:pt x="4448893" y="1496463"/>
                </a:cubicBezTo>
                <a:lnTo>
                  <a:pt x="4883855" y="52032"/>
                </a:lnTo>
                <a:cubicBezTo>
                  <a:pt x="4893599" y="16272"/>
                  <a:pt x="4916352" y="0"/>
                  <a:pt x="4958501" y="0"/>
                </a:cubicBezTo>
                <a:lnTo>
                  <a:pt x="5477900" y="0"/>
                </a:lnTo>
                <a:cubicBezTo>
                  <a:pt x="5526623" y="0"/>
                  <a:pt x="5542801" y="35806"/>
                  <a:pt x="5533057" y="65086"/>
                </a:cubicBezTo>
                <a:lnTo>
                  <a:pt x="4702111" y="2553781"/>
                </a:lnTo>
                <a:cubicBezTo>
                  <a:pt x="4692367" y="2583060"/>
                  <a:pt x="4669661" y="2602594"/>
                  <a:pt x="4637209" y="2602594"/>
                </a:cubicBezTo>
                <a:lnTo>
                  <a:pt x="4160006" y="2602594"/>
                </a:lnTo>
                <a:cubicBezTo>
                  <a:pt x="4124292" y="2602594"/>
                  <a:pt x="4101586" y="2583060"/>
                  <a:pt x="4091841" y="2553781"/>
                </a:cubicBezTo>
                <a:lnTo>
                  <a:pt x="3809435" y="1607099"/>
                </a:lnTo>
                <a:cubicBezTo>
                  <a:pt x="3796474" y="1561547"/>
                  <a:pt x="3770458" y="1542013"/>
                  <a:pt x="3734789" y="1542013"/>
                </a:cubicBezTo>
                <a:cubicBezTo>
                  <a:pt x="3695858" y="1542013"/>
                  <a:pt x="3669841" y="1561547"/>
                  <a:pt x="3656880" y="1607099"/>
                </a:cubicBezTo>
                <a:lnTo>
                  <a:pt x="3374427" y="2553781"/>
                </a:lnTo>
                <a:cubicBezTo>
                  <a:pt x="3364684" y="2583060"/>
                  <a:pt x="3341977" y="2602594"/>
                  <a:pt x="3306262" y="2602594"/>
                </a:cubicBezTo>
                <a:lnTo>
                  <a:pt x="2822624" y="2602594"/>
                </a:lnTo>
                <a:cubicBezTo>
                  <a:pt x="2790174" y="2602594"/>
                  <a:pt x="2767468" y="2583060"/>
                  <a:pt x="2757723" y="2553781"/>
                </a:cubicBezTo>
                <a:lnTo>
                  <a:pt x="1929949" y="71566"/>
                </a:lnTo>
                <a:cubicBezTo>
                  <a:pt x="1916895" y="32542"/>
                  <a:pt x="1942911" y="0"/>
                  <a:pt x="1981842" y="0"/>
                </a:cubicBezTo>
                <a:close/>
                <a:moveTo>
                  <a:pt x="923603" y="0"/>
                </a:moveTo>
                <a:lnTo>
                  <a:pt x="1455963" y="0"/>
                </a:lnTo>
                <a:cubicBezTo>
                  <a:pt x="1498113" y="0"/>
                  <a:pt x="1517602" y="19535"/>
                  <a:pt x="1530610" y="55296"/>
                </a:cubicBezTo>
                <a:lnTo>
                  <a:pt x="2371345" y="2521238"/>
                </a:lnTo>
                <a:cubicBezTo>
                  <a:pt x="2387570" y="2566835"/>
                  <a:pt x="2364864" y="2602594"/>
                  <a:pt x="2322760" y="2602594"/>
                </a:cubicBezTo>
                <a:lnTo>
                  <a:pt x="1816370" y="2602594"/>
                </a:lnTo>
                <a:cubicBezTo>
                  <a:pt x="1780656" y="2602594"/>
                  <a:pt x="1757950" y="2583060"/>
                  <a:pt x="1744942" y="2544036"/>
                </a:cubicBezTo>
                <a:lnTo>
                  <a:pt x="1647543" y="2225227"/>
                </a:lnTo>
                <a:cubicBezTo>
                  <a:pt x="1621573" y="2140607"/>
                  <a:pt x="1579377" y="2111327"/>
                  <a:pt x="1481979" y="2111327"/>
                </a:cubicBezTo>
                <a:lnTo>
                  <a:pt x="894416" y="2111327"/>
                </a:lnTo>
                <a:cubicBezTo>
                  <a:pt x="797017" y="2111327"/>
                  <a:pt x="754821" y="2140652"/>
                  <a:pt x="728851" y="2225227"/>
                </a:cubicBezTo>
                <a:lnTo>
                  <a:pt x="631453" y="2540819"/>
                </a:lnTo>
                <a:cubicBezTo>
                  <a:pt x="618445" y="2583060"/>
                  <a:pt x="595738" y="2602594"/>
                  <a:pt x="560024" y="2602594"/>
                </a:cubicBezTo>
                <a:lnTo>
                  <a:pt x="53634" y="2602594"/>
                </a:lnTo>
                <a:cubicBezTo>
                  <a:pt x="14656" y="2602594"/>
                  <a:pt x="-11315" y="2566835"/>
                  <a:pt x="4911" y="2521238"/>
                </a:cubicBezTo>
                <a:lnTo>
                  <a:pt x="848956" y="55296"/>
                </a:lnTo>
                <a:cubicBezTo>
                  <a:pt x="861919" y="19489"/>
                  <a:pt x="881408" y="0"/>
                  <a:pt x="923603" y="0"/>
                </a:cubicBezTo>
                <a:close/>
              </a:path>
            </a:pathLst>
          </a:custGeom>
          <a:solidFill>
            <a:schemeClr val="bg1"/>
          </a:solidFill>
          <a:effectLst>
            <a:outerShdw blurRad="304800" dist="152400" dir="5400000" algn="t" rotWithShape="0">
              <a:schemeClr val="tx2">
                <a:lumMod val="50000"/>
                <a:alpha val="18000"/>
              </a:scheme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800">
                <a:solidFill>
                  <a:schemeClr val="accent1">
                    <a:alpha val="60000"/>
                  </a:schemeClr>
                </a:solidFill>
              </a:defRPr>
            </a:lvl1pPr>
          </a:lstStyle>
          <a:p>
            <a:pPr lvl="0"/>
            <a:r>
              <a:rPr lang="nl-NL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833242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en beeld 3/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hthoekige driehoek 21">
            <a:extLst>
              <a:ext uri="{FF2B5EF4-FFF2-40B4-BE49-F238E27FC236}">
                <a16:creationId xmlns:a16="http://schemas.microsoft.com/office/drawing/2014/main" id="{82008656-159C-4560-CF61-1E6BB981974D}"/>
              </a:ext>
            </a:extLst>
          </p:cNvPr>
          <p:cNvSpPr/>
          <p:nvPr userDrawn="1"/>
        </p:nvSpPr>
        <p:spPr>
          <a:xfrm rot="10800000" flipV="1">
            <a:off x="11443200" y="4683600"/>
            <a:ext cx="748800" cy="2174400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pPr algn="ctr"/>
            <a:endParaRPr lang="nl-NL" sz="3200">
              <a:latin typeface="+mj-lt"/>
            </a:endParaRPr>
          </a:p>
        </p:txBody>
      </p:sp>
      <p:sp>
        <p:nvSpPr>
          <p:cNvPr id="21" name="Tijdelijke aanduiding voor afbeelding 20">
            <a:extLst>
              <a:ext uri="{FF2B5EF4-FFF2-40B4-BE49-F238E27FC236}">
                <a16:creationId xmlns:a16="http://schemas.microsoft.com/office/drawing/2014/main" id="{AA68BE8C-07EC-E17F-AF08-AEDD7D1956FA}"/>
              </a:ext>
            </a:extLst>
          </p:cNvPr>
          <p:cNvSpPr>
            <a:spLocks noGrp="1"/>
          </p:cNvSpPr>
          <p:nvPr>
            <p:ph type="pic" idx="13" hasCustomPrompt="1"/>
          </p:nvPr>
        </p:nvSpPr>
        <p:spPr>
          <a:xfrm>
            <a:off x="4008172" y="-27000"/>
            <a:ext cx="8183829" cy="6912000"/>
          </a:xfrm>
          <a:custGeom>
            <a:avLst/>
            <a:gdLst>
              <a:gd name="connsiteX0" fmla="*/ 2378558 w 8183829"/>
              <a:gd name="connsiteY0" fmla="*/ 0 h 6912000"/>
              <a:gd name="connsiteX1" fmla="*/ 8183829 w 8183829"/>
              <a:gd name="connsiteY1" fmla="*/ 0 h 6912000"/>
              <a:gd name="connsiteX2" fmla="*/ 8183829 w 8183829"/>
              <a:gd name="connsiteY2" fmla="*/ 4741703 h 6912000"/>
              <a:gd name="connsiteX3" fmla="*/ 7436987 w 8183829"/>
              <a:gd name="connsiteY3" fmla="*/ 6912000 h 6912000"/>
              <a:gd name="connsiteX4" fmla="*/ 0 w 8183829"/>
              <a:gd name="connsiteY4" fmla="*/ 6912000 h 691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183829" h="6912000">
                <a:moveTo>
                  <a:pt x="2378558" y="0"/>
                </a:moveTo>
                <a:lnTo>
                  <a:pt x="8183829" y="0"/>
                </a:lnTo>
                <a:lnTo>
                  <a:pt x="8183829" y="4741703"/>
                </a:lnTo>
                <a:lnTo>
                  <a:pt x="7436987" y="6912000"/>
                </a:lnTo>
                <a:lnTo>
                  <a:pt x="0" y="6912000"/>
                </a:lnTo>
                <a:close/>
              </a:path>
            </a:pathLst>
          </a:custGeom>
          <a:solidFill>
            <a:schemeClr val="accent2"/>
          </a:solidFill>
        </p:spPr>
        <p:txBody>
          <a:bodyPr wrap="square" anchor="ctr">
            <a:no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noProof="0"/>
              <a:t>Afbeelding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894FF1A-BFAA-3978-B3EB-0203E7617E19}"/>
              </a:ext>
            </a:extLst>
          </p:cNvPr>
          <p:cNvSpPr>
            <a:spLocks noGrp="1"/>
          </p:cNvSpPr>
          <p:nvPr>
            <p:ph type="body" orient="vert" idx="1" hasCustomPrompt="1"/>
          </p:nvPr>
        </p:nvSpPr>
        <p:spPr>
          <a:xfrm>
            <a:off x="1028702" y="2280987"/>
            <a:ext cx="3247876" cy="3826800"/>
          </a:xfrm>
          <a:prstGeom prst="rect">
            <a:avLst/>
          </a:prstGeom>
        </p:spPr>
        <p:txBody>
          <a:bodyPr vert="horz"/>
          <a:lstStyle/>
          <a:p>
            <a:pPr lvl="0"/>
            <a:r>
              <a:rPr lang="nl-NL"/>
              <a:t>Klik hier om een opsomming te starten, 24 pt.</a:t>
            </a:r>
          </a:p>
          <a:p>
            <a:pPr marL="801688" lvl="1" indent="-350838" algn="l" defTabSz="3556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72000"/>
              <a:buFontTx/>
              <a:buBlip>
                <a:blip r:embed="rId2"/>
              </a:buBlip>
            </a:pPr>
            <a:r>
              <a:rPr lang="nl-NL" sz="2000" kern="120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Sub, 20 pt.</a:t>
            </a:r>
          </a:p>
          <a:p>
            <a:pPr marL="0" lvl="2" indent="0" algn="l" defTabSz="3556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60000"/>
              <a:buFont typeface="Arial" panose="020B0604020202020204" pitchFamily="34" charset="0"/>
              <a:buNone/>
            </a:pPr>
            <a:r>
              <a:rPr lang="nl-NL" sz="2400" kern="120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Platte tekst, 24 pt.</a:t>
            </a:r>
          </a:p>
          <a:p>
            <a:pPr marL="0" marR="0" lvl="3" indent="0" algn="l" defTabSz="355600" rtl="0" eaLnBrk="1" fontAlgn="auto" latinLnBrk="0" hangingPunct="1"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  <a:buClrTx/>
              <a:buSzPct val="60000"/>
              <a:buFont typeface="Arial" panose="020B0604020202020204" pitchFamily="34" charset="0"/>
              <a:buNone/>
              <a:tabLst/>
              <a:defRPr/>
            </a:pPr>
            <a:r>
              <a:rPr lang="nl-NL" sz="3200" kern="1200" noProof="0">
                <a:solidFill>
                  <a:schemeClr val="tx2"/>
                </a:solidFill>
                <a:latin typeface="Poppins SemiBold" panose="00000700000000000000" pitchFamily="2" charset="0"/>
                <a:ea typeface="+mn-ea"/>
                <a:cs typeface="Poppins SemiBold" panose="00000700000000000000" pitchFamily="2" charset="0"/>
              </a:rPr>
              <a:t>Alt. kop, 32 pt.</a:t>
            </a:r>
            <a:endParaRPr lang="nl-NL"/>
          </a:p>
          <a:p>
            <a:pPr marL="450850" lvl="4" indent="-450850" algn="l" defTabSz="3556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72000"/>
              <a:buFont typeface="Wingdings 3" panose="05040102010807070707" pitchFamily="18" charset="2"/>
              <a:buChar char="{"/>
            </a:pPr>
            <a:r>
              <a:rPr lang="nl-NL" sz="2400" kern="120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Speciaal, 24 pt.  </a:t>
            </a:r>
          </a:p>
          <a:p>
            <a:pPr marL="452438" lvl="5" indent="-452438" algn="l" defTabSz="3556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100000"/>
              <a:buFont typeface="+mj-lt"/>
              <a:buAutoNum type="arabicPeriod"/>
            </a:pPr>
            <a:r>
              <a:rPr lang="nl-NL" sz="2400" kern="120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Nummering, 24 pt.</a:t>
            </a:r>
          </a:p>
          <a:p>
            <a:pPr marL="901700" lvl="6" indent="-449263" algn="l" defTabSz="3556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72000"/>
              <a:buFontTx/>
              <a:buBlip>
                <a:blip r:embed="rId3"/>
              </a:buBlip>
            </a:pPr>
            <a:r>
              <a:rPr lang="nl-NL" sz="2400" kern="120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#Sub, 24 pt.</a:t>
            </a:r>
          </a:p>
          <a:p>
            <a:pPr marL="1252538" lvl="7" indent="-350838" algn="l" defTabSz="3556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72000"/>
              <a:buFontTx/>
              <a:buBlip>
                <a:blip r:embed="rId2"/>
              </a:buBlip>
            </a:pPr>
            <a:r>
              <a:rPr lang="nl-NL" sz="2000" kern="120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#Sub-sub, 20 pt.</a:t>
            </a:r>
          </a:p>
          <a:p>
            <a:pPr marL="0" lvl="8" indent="0" algn="l" defTabSz="3556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60000"/>
              <a:buFont typeface="Arial" panose="020B0604020202020204" pitchFamily="34" charset="0"/>
              <a:buNone/>
            </a:pPr>
            <a:r>
              <a:rPr lang="nl-NL" sz="1000" kern="1200" noProof="0">
                <a:solidFill>
                  <a:schemeClr val="accent1"/>
                </a:solidFill>
                <a:latin typeface="+mj-lt"/>
                <a:ea typeface="+mn-ea"/>
                <a:cs typeface="+mn-cs"/>
              </a:rPr>
              <a:t>Bron, 10 pt.</a:t>
            </a:r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BF0D17DD-D14C-2023-6328-CB84FB4A27D4}"/>
              </a:ext>
            </a:extLst>
          </p:cNvPr>
          <p:cNvSpPr>
            <a:spLocks noGrp="1"/>
          </p:cNvSpPr>
          <p:nvPr>
            <p:ph type="dt" sz="half" idx="24"/>
          </p:nvPr>
        </p:nvSpPr>
        <p:spPr/>
        <p:txBody>
          <a:bodyPr/>
          <a:lstStyle/>
          <a:p>
            <a:fld id="{BA8F3F26-3EA2-4443-B46A-CA73A6919E16}" type="datetime1">
              <a:rPr lang="nl-NL" smtClean="0"/>
              <a:t>15-12-2025</a:t>
            </a:fld>
            <a:endParaRPr lang="nl-NL"/>
          </a:p>
        </p:txBody>
      </p:sp>
      <p:sp>
        <p:nvSpPr>
          <p:cNvPr id="12" name="Footer Placeholder 11">
            <a:extLst>
              <a:ext uri="{FF2B5EF4-FFF2-40B4-BE49-F238E27FC236}">
                <a16:creationId xmlns:a16="http://schemas.microsoft.com/office/drawing/2014/main" id="{F82D1767-BBC3-C5BA-DCAB-40736CAB3139}"/>
              </a:ext>
            </a:extLst>
          </p:cNvPr>
          <p:cNvSpPr>
            <a:spLocks noGrp="1"/>
          </p:cNvSpPr>
          <p:nvPr>
            <p:ph type="ftr" sz="quarter" idx="25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>
            <a:lvl1pPr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r>
              <a:rPr lang="nl-NL"/>
              <a:t>Naam van de spreker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838E8DCD-CFB6-97A2-8DEE-D75BE1BA42FE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>
          <a:solidFill>
            <a:schemeClr val="bg2">
              <a:lumMod val="75000"/>
            </a:schemeClr>
          </a:solidFill>
        </p:spPr>
        <p:txBody>
          <a:bodyPr/>
          <a:lstStyle>
            <a:lvl1pPr>
              <a:defRPr>
                <a:solidFill>
                  <a:schemeClr val="bg2">
                    <a:lumMod val="75000"/>
                  </a:schemeClr>
                </a:solidFill>
              </a:defRPr>
            </a:lvl1pPr>
          </a:lstStyle>
          <a:p>
            <a:fld id="{3EE1B8E6-F55C-4747-87B1-31D6918D6AA3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5" name="Titel 4">
            <a:extLst>
              <a:ext uri="{FF2B5EF4-FFF2-40B4-BE49-F238E27FC236}">
                <a16:creationId xmlns:a16="http://schemas.microsoft.com/office/drawing/2014/main" id="{DE7DE0D5-2EA1-6702-4091-5E4520AF100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8701" y="749310"/>
            <a:ext cx="4168774" cy="1322278"/>
          </a:xfrm>
        </p:spPr>
        <p:txBody>
          <a:bodyPr/>
          <a:lstStyle/>
          <a:p>
            <a:r>
              <a:rPr lang="nl-NL"/>
              <a:t>Titel dia</a:t>
            </a:r>
            <a:br>
              <a:rPr lang="nl-NL"/>
            </a:br>
            <a:r>
              <a:rPr lang="nl-NL"/>
              <a:t>(Kop, 40 pt.)</a:t>
            </a:r>
          </a:p>
        </p:txBody>
      </p:sp>
      <p:cxnSp>
        <p:nvCxnSpPr>
          <p:cNvPr id="15" name="Rechte verbindingslijn 14">
            <a:extLst>
              <a:ext uri="{FF2B5EF4-FFF2-40B4-BE49-F238E27FC236}">
                <a16:creationId xmlns:a16="http://schemas.microsoft.com/office/drawing/2014/main" id="{35B91362-2848-30E8-4D7F-8B90CC3DE649}"/>
              </a:ext>
            </a:extLst>
          </p:cNvPr>
          <p:cNvCxnSpPr>
            <a:cxnSpLocks/>
          </p:cNvCxnSpPr>
          <p:nvPr userDrawn="1"/>
        </p:nvCxnSpPr>
        <p:spPr>
          <a:xfrm rot="17340000">
            <a:off x="-874069" y="1225394"/>
            <a:ext cx="2592000" cy="0"/>
          </a:xfrm>
          <a:prstGeom prst="line">
            <a:avLst/>
          </a:prstGeom>
          <a:ln w="31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LOGO">
            <a:extLst>
              <a:ext uri="{FF2B5EF4-FFF2-40B4-BE49-F238E27FC236}">
                <a16:creationId xmlns:a16="http://schemas.microsoft.com/office/drawing/2014/main" id="{D7AB6AB2-A53C-FCF2-79FE-4D4BA4FE5687}"/>
              </a:ext>
            </a:extLst>
          </p:cNvPr>
          <p:cNvSpPr>
            <a:spLocks noGrp="1" noChangeAspect="1"/>
          </p:cNvSpPr>
          <p:nvPr>
            <p:ph type="body" sz="quarter" idx="17" hasCustomPrompt="1"/>
          </p:nvPr>
        </p:nvSpPr>
        <p:spPr>
          <a:xfrm>
            <a:off x="10546117" y="506798"/>
            <a:ext cx="904501" cy="241200"/>
          </a:xfrm>
          <a:custGeom>
            <a:avLst/>
            <a:gdLst>
              <a:gd name="connsiteX0" fmla="*/ 1189737 w 9771975"/>
              <a:gd name="connsiteY0" fmla="*/ 793804 h 2605858"/>
              <a:gd name="connsiteX1" fmla="*/ 1131270 w 9771975"/>
              <a:gd name="connsiteY1" fmla="*/ 842619 h 2605858"/>
              <a:gd name="connsiteX2" fmla="*/ 920294 w 9771975"/>
              <a:gd name="connsiteY2" fmla="*/ 1551849 h 2605858"/>
              <a:gd name="connsiteX3" fmla="*/ 917030 w 9771975"/>
              <a:gd name="connsiteY3" fmla="*/ 1571385 h 2605858"/>
              <a:gd name="connsiteX4" fmla="*/ 981977 w 9771975"/>
              <a:gd name="connsiteY4" fmla="*/ 1629897 h 2605858"/>
              <a:gd name="connsiteX5" fmla="*/ 1394278 w 9771975"/>
              <a:gd name="connsiteY5" fmla="*/ 1629897 h 2605858"/>
              <a:gd name="connsiteX6" fmla="*/ 1455963 w 9771975"/>
              <a:gd name="connsiteY6" fmla="*/ 1551849 h 2605858"/>
              <a:gd name="connsiteX7" fmla="*/ 1244895 w 9771975"/>
              <a:gd name="connsiteY7" fmla="*/ 842619 h 2605858"/>
              <a:gd name="connsiteX8" fmla="*/ 1189737 w 9771975"/>
              <a:gd name="connsiteY8" fmla="*/ 793804 h 2605858"/>
              <a:gd name="connsiteX9" fmla="*/ 7509987 w 9771975"/>
              <a:gd name="connsiteY9" fmla="*/ 0 h 2605858"/>
              <a:gd name="connsiteX10" fmla="*/ 8042349 w 9771975"/>
              <a:gd name="connsiteY10" fmla="*/ 0 h 2605858"/>
              <a:gd name="connsiteX11" fmla="*/ 8113777 w 9771975"/>
              <a:gd name="connsiteY11" fmla="*/ 48769 h 2605858"/>
              <a:gd name="connsiteX12" fmla="*/ 8597416 w 9771975"/>
              <a:gd name="connsiteY12" fmla="*/ 1506253 h 2605858"/>
              <a:gd name="connsiteX13" fmla="*/ 8649309 w 9771975"/>
              <a:gd name="connsiteY13" fmla="*/ 1548539 h 2605858"/>
              <a:gd name="connsiteX14" fmla="*/ 8698032 w 9771975"/>
              <a:gd name="connsiteY14" fmla="*/ 1506253 h 2605858"/>
              <a:gd name="connsiteX15" fmla="*/ 9133039 w 9771975"/>
              <a:gd name="connsiteY15" fmla="*/ 61822 h 2605858"/>
              <a:gd name="connsiteX16" fmla="*/ 9207685 w 9771975"/>
              <a:gd name="connsiteY16" fmla="*/ 0 h 2605858"/>
              <a:gd name="connsiteX17" fmla="*/ 9717339 w 9771975"/>
              <a:gd name="connsiteY17" fmla="*/ 0 h 2605858"/>
              <a:gd name="connsiteX18" fmla="*/ 9769233 w 9771975"/>
              <a:gd name="connsiteY18" fmla="*/ 65086 h 2605858"/>
              <a:gd name="connsiteX19" fmla="*/ 8957685 w 9771975"/>
              <a:gd name="connsiteY19" fmla="*/ 2557044 h 2605858"/>
              <a:gd name="connsiteX20" fmla="*/ 8892829 w 9771975"/>
              <a:gd name="connsiteY20" fmla="*/ 2602549 h 2605858"/>
              <a:gd name="connsiteX21" fmla="*/ 8373431 w 9771975"/>
              <a:gd name="connsiteY21" fmla="*/ 2602549 h 2605858"/>
              <a:gd name="connsiteX22" fmla="*/ 8305265 w 9771975"/>
              <a:gd name="connsiteY22" fmla="*/ 2553735 h 2605858"/>
              <a:gd name="connsiteX23" fmla="*/ 7844334 w 9771975"/>
              <a:gd name="connsiteY23" fmla="*/ 946683 h 2605858"/>
              <a:gd name="connsiteX24" fmla="*/ 7792440 w 9771975"/>
              <a:gd name="connsiteY24" fmla="*/ 897869 h 2605858"/>
              <a:gd name="connsiteX25" fmla="*/ 7737237 w 9771975"/>
              <a:gd name="connsiteY25" fmla="*/ 949945 h 2605858"/>
              <a:gd name="connsiteX26" fmla="*/ 7256817 w 9771975"/>
              <a:gd name="connsiteY26" fmla="*/ 2534246 h 2605858"/>
              <a:gd name="connsiteX27" fmla="*/ 7169161 w 9771975"/>
              <a:gd name="connsiteY27" fmla="*/ 2605858 h 2605858"/>
              <a:gd name="connsiteX28" fmla="*/ 6617313 w 9771975"/>
              <a:gd name="connsiteY28" fmla="*/ 2605858 h 2605858"/>
              <a:gd name="connsiteX29" fmla="*/ 6581598 w 9771975"/>
              <a:gd name="connsiteY29" fmla="*/ 2557090 h 2605858"/>
              <a:gd name="connsiteX30" fmla="*/ 7438606 w 9771975"/>
              <a:gd name="connsiteY30" fmla="*/ 48769 h 2605858"/>
              <a:gd name="connsiteX31" fmla="*/ 7509987 w 9771975"/>
              <a:gd name="connsiteY31" fmla="*/ 0 h 2605858"/>
              <a:gd name="connsiteX32" fmla="*/ 6461493 w 9771975"/>
              <a:gd name="connsiteY32" fmla="*/ 0 h 2605858"/>
              <a:gd name="connsiteX33" fmla="*/ 7003597 w 9771975"/>
              <a:gd name="connsiteY33" fmla="*/ 0 h 2605858"/>
              <a:gd name="connsiteX34" fmla="*/ 7048965 w 9771975"/>
              <a:gd name="connsiteY34" fmla="*/ 65039 h 2605858"/>
              <a:gd name="connsiteX35" fmla="*/ 6214756 w 9771975"/>
              <a:gd name="connsiteY35" fmla="*/ 2553781 h 2605858"/>
              <a:gd name="connsiteX36" fmla="*/ 6149809 w 9771975"/>
              <a:gd name="connsiteY36" fmla="*/ 2602594 h 2605858"/>
              <a:gd name="connsiteX37" fmla="*/ 5656425 w 9771975"/>
              <a:gd name="connsiteY37" fmla="*/ 2602594 h 2605858"/>
              <a:gd name="connsiteX38" fmla="*/ 5588215 w 9771975"/>
              <a:gd name="connsiteY38" fmla="*/ 2553781 h 2605858"/>
              <a:gd name="connsiteX39" fmla="*/ 5322035 w 9771975"/>
              <a:gd name="connsiteY39" fmla="*/ 1652649 h 2605858"/>
              <a:gd name="connsiteX40" fmla="*/ 5312336 w 9771975"/>
              <a:gd name="connsiteY40" fmla="*/ 1581036 h 2605858"/>
              <a:gd name="connsiteX41" fmla="*/ 5328516 w 9771975"/>
              <a:gd name="connsiteY41" fmla="*/ 1483455 h 2605858"/>
              <a:gd name="connsiteX42" fmla="*/ 5503824 w 9771975"/>
              <a:gd name="connsiteY42" fmla="*/ 956427 h 2605858"/>
              <a:gd name="connsiteX43" fmla="*/ 5568771 w 9771975"/>
              <a:gd name="connsiteY43" fmla="*/ 910876 h 2605858"/>
              <a:gd name="connsiteX44" fmla="*/ 5630409 w 9771975"/>
              <a:gd name="connsiteY44" fmla="*/ 959691 h 2605858"/>
              <a:gd name="connsiteX45" fmla="*/ 5841433 w 9771975"/>
              <a:gd name="connsiteY45" fmla="*/ 1512733 h 2605858"/>
              <a:gd name="connsiteX46" fmla="*/ 5893372 w 9771975"/>
              <a:gd name="connsiteY46" fmla="*/ 1551803 h 2605858"/>
              <a:gd name="connsiteX47" fmla="*/ 5948576 w 9771975"/>
              <a:gd name="connsiteY47" fmla="*/ 1502989 h 2605858"/>
              <a:gd name="connsiteX48" fmla="*/ 6396545 w 9771975"/>
              <a:gd name="connsiteY48" fmla="*/ 45550 h 2605858"/>
              <a:gd name="connsiteX49" fmla="*/ 6461493 w 9771975"/>
              <a:gd name="connsiteY49" fmla="*/ 0 h 2605858"/>
              <a:gd name="connsiteX50" fmla="*/ 1981842 w 9771975"/>
              <a:gd name="connsiteY50" fmla="*/ 0 h 2605858"/>
              <a:gd name="connsiteX51" fmla="*/ 2510986 w 9771975"/>
              <a:gd name="connsiteY51" fmla="*/ 0 h 2605858"/>
              <a:gd name="connsiteX52" fmla="*/ 2582369 w 9771975"/>
              <a:gd name="connsiteY52" fmla="*/ 48769 h 2605858"/>
              <a:gd name="connsiteX53" fmla="*/ 3014112 w 9771975"/>
              <a:gd name="connsiteY53" fmla="*/ 1476973 h 2605858"/>
              <a:gd name="connsiteX54" fmla="*/ 3082231 w 9771975"/>
              <a:gd name="connsiteY54" fmla="*/ 1542059 h 2605858"/>
              <a:gd name="connsiteX55" fmla="*/ 3156924 w 9771975"/>
              <a:gd name="connsiteY55" fmla="*/ 1476973 h 2605858"/>
              <a:gd name="connsiteX56" fmla="*/ 3526984 w 9771975"/>
              <a:gd name="connsiteY56" fmla="*/ 566097 h 2605858"/>
              <a:gd name="connsiteX57" fmla="*/ 3728216 w 9771975"/>
              <a:gd name="connsiteY57" fmla="*/ 439236 h 2605858"/>
              <a:gd name="connsiteX58" fmla="*/ 3935976 w 9771975"/>
              <a:gd name="connsiteY58" fmla="*/ 569361 h 2605858"/>
              <a:gd name="connsiteX59" fmla="*/ 4315826 w 9771975"/>
              <a:gd name="connsiteY59" fmla="*/ 1496463 h 2605858"/>
              <a:gd name="connsiteX60" fmla="*/ 4383991 w 9771975"/>
              <a:gd name="connsiteY60" fmla="*/ 1545277 h 2605858"/>
              <a:gd name="connsiteX61" fmla="*/ 4448893 w 9771975"/>
              <a:gd name="connsiteY61" fmla="*/ 1496463 h 2605858"/>
              <a:gd name="connsiteX62" fmla="*/ 4883855 w 9771975"/>
              <a:gd name="connsiteY62" fmla="*/ 52032 h 2605858"/>
              <a:gd name="connsiteX63" fmla="*/ 4958501 w 9771975"/>
              <a:gd name="connsiteY63" fmla="*/ 0 h 2605858"/>
              <a:gd name="connsiteX64" fmla="*/ 5477900 w 9771975"/>
              <a:gd name="connsiteY64" fmla="*/ 0 h 2605858"/>
              <a:gd name="connsiteX65" fmla="*/ 5533057 w 9771975"/>
              <a:gd name="connsiteY65" fmla="*/ 65086 h 2605858"/>
              <a:gd name="connsiteX66" fmla="*/ 4702111 w 9771975"/>
              <a:gd name="connsiteY66" fmla="*/ 2553781 h 2605858"/>
              <a:gd name="connsiteX67" fmla="*/ 4637209 w 9771975"/>
              <a:gd name="connsiteY67" fmla="*/ 2602594 h 2605858"/>
              <a:gd name="connsiteX68" fmla="*/ 4160006 w 9771975"/>
              <a:gd name="connsiteY68" fmla="*/ 2602594 h 2605858"/>
              <a:gd name="connsiteX69" fmla="*/ 4091841 w 9771975"/>
              <a:gd name="connsiteY69" fmla="*/ 2553781 h 2605858"/>
              <a:gd name="connsiteX70" fmla="*/ 3809435 w 9771975"/>
              <a:gd name="connsiteY70" fmla="*/ 1607099 h 2605858"/>
              <a:gd name="connsiteX71" fmla="*/ 3734789 w 9771975"/>
              <a:gd name="connsiteY71" fmla="*/ 1542013 h 2605858"/>
              <a:gd name="connsiteX72" fmla="*/ 3656880 w 9771975"/>
              <a:gd name="connsiteY72" fmla="*/ 1607099 h 2605858"/>
              <a:gd name="connsiteX73" fmla="*/ 3374427 w 9771975"/>
              <a:gd name="connsiteY73" fmla="*/ 2553781 h 2605858"/>
              <a:gd name="connsiteX74" fmla="*/ 3306262 w 9771975"/>
              <a:gd name="connsiteY74" fmla="*/ 2602594 h 2605858"/>
              <a:gd name="connsiteX75" fmla="*/ 2822624 w 9771975"/>
              <a:gd name="connsiteY75" fmla="*/ 2602594 h 2605858"/>
              <a:gd name="connsiteX76" fmla="*/ 2757723 w 9771975"/>
              <a:gd name="connsiteY76" fmla="*/ 2553781 h 2605858"/>
              <a:gd name="connsiteX77" fmla="*/ 1929949 w 9771975"/>
              <a:gd name="connsiteY77" fmla="*/ 71566 h 2605858"/>
              <a:gd name="connsiteX78" fmla="*/ 1981842 w 9771975"/>
              <a:gd name="connsiteY78" fmla="*/ 0 h 2605858"/>
              <a:gd name="connsiteX79" fmla="*/ 923603 w 9771975"/>
              <a:gd name="connsiteY79" fmla="*/ 0 h 2605858"/>
              <a:gd name="connsiteX80" fmla="*/ 1455963 w 9771975"/>
              <a:gd name="connsiteY80" fmla="*/ 0 h 2605858"/>
              <a:gd name="connsiteX81" fmla="*/ 1530610 w 9771975"/>
              <a:gd name="connsiteY81" fmla="*/ 55296 h 2605858"/>
              <a:gd name="connsiteX82" fmla="*/ 2371345 w 9771975"/>
              <a:gd name="connsiteY82" fmla="*/ 2521238 h 2605858"/>
              <a:gd name="connsiteX83" fmla="*/ 2322760 w 9771975"/>
              <a:gd name="connsiteY83" fmla="*/ 2602594 h 2605858"/>
              <a:gd name="connsiteX84" fmla="*/ 1816370 w 9771975"/>
              <a:gd name="connsiteY84" fmla="*/ 2602594 h 2605858"/>
              <a:gd name="connsiteX85" fmla="*/ 1744942 w 9771975"/>
              <a:gd name="connsiteY85" fmla="*/ 2544036 h 2605858"/>
              <a:gd name="connsiteX86" fmla="*/ 1647543 w 9771975"/>
              <a:gd name="connsiteY86" fmla="*/ 2225227 h 2605858"/>
              <a:gd name="connsiteX87" fmla="*/ 1481979 w 9771975"/>
              <a:gd name="connsiteY87" fmla="*/ 2111327 h 2605858"/>
              <a:gd name="connsiteX88" fmla="*/ 894416 w 9771975"/>
              <a:gd name="connsiteY88" fmla="*/ 2111327 h 2605858"/>
              <a:gd name="connsiteX89" fmla="*/ 728851 w 9771975"/>
              <a:gd name="connsiteY89" fmla="*/ 2225227 h 2605858"/>
              <a:gd name="connsiteX90" fmla="*/ 631453 w 9771975"/>
              <a:gd name="connsiteY90" fmla="*/ 2540819 h 2605858"/>
              <a:gd name="connsiteX91" fmla="*/ 560024 w 9771975"/>
              <a:gd name="connsiteY91" fmla="*/ 2602594 h 2605858"/>
              <a:gd name="connsiteX92" fmla="*/ 53634 w 9771975"/>
              <a:gd name="connsiteY92" fmla="*/ 2602594 h 2605858"/>
              <a:gd name="connsiteX93" fmla="*/ 4911 w 9771975"/>
              <a:gd name="connsiteY93" fmla="*/ 2521238 h 2605858"/>
              <a:gd name="connsiteX94" fmla="*/ 848956 w 9771975"/>
              <a:gd name="connsiteY94" fmla="*/ 55296 h 2605858"/>
              <a:gd name="connsiteX95" fmla="*/ 923603 w 9771975"/>
              <a:gd name="connsiteY95" fmla="*/ 0 h 26058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</a:cxnLst>
            <a:rect l="l" t="t" r="r" b="b"/>
            <a:pathLst>
              <a:path w="9771975" h="2605858">
                <a:moveTo>
                  <a:pt x="1189737" y="793804"/>
                </a:moveTo>
                <a:cubicBezTo>
                  <a:pt x="1163767" y="793804"/>
                  <a:pt x="1144278" y="803595"/>
                  <a:pt x="1131270" y="842619"/>
                </a:cubicBezTo>
                <a:lnTo>
                  <a:pt x="920294" y="1551849"/>
                </a:lnTo>
                <a:cubicBezTo>
                  <a:pt x="917030" y="1558377"/>
                  <a:pt x="917030" y="1564857"/>
                  <a:pt x="917030" y="1571385"/>
                </a:cubicBezTo>
                <a:cubicBezTo>
                  <a:pt x="917030" y="1607099"/>
                  <a:pt x="946310" y="1629897"/>
                  <a:pt x="981977" y="1629897"/>
                </a:cubicBezTo>
                <a:lnTo>
                  <a:pt x="1394278" y="1629897"/>
                </a:lnTo>
                <a:cubicBezTo>
                  <a:pt x="1433211" y="1629897"/>
                  <a:pt x="1468925" y="1597354"/>
                  <a:pt x="1455963" y="1551849"/>
                </a:cubicBezTo>
                <a:lnTo>
                  <a:pt x="1244895" y="842619"/>
                </a:lnTo>
                <a:cubicBezTo>
                  <a:pt x="1231887" y="803550"/>
                  <a:pt x="1215661" y="793804"/>
                  <a:pt x="1189737" y="793804"/>
                </a:cubicBezTo>
                <a:close/>
                <a:moveTo>
                  <a:pt x="7509987" y="0"/>
                </a:moveTo>
                <a:lnTo>
                  <a:pt x="8042349" y="0"/>
                </a:lnTo>
                <a:cubicBezTo>
                  <a:pt x="8084499" y="0"/>
                  <a:pt x="8104033" y="16225"/>
                  <a:pt x="8113777" y="48769"/>
                </a:cubicBezTo>
                <a:lnTo>
                  <a:pt x="8597416" y="1506253"/>
                </a:lnTo>
                <a:cubicBezTo>
                  <a:pt x="8610377" y="1538796"/>
                  <a:pt x="8629866" y="1548539"/>
                  <a:pt x="8649309" y="1548539"/>
                </a:cubicBezTo>
                <a:cubicBezTo>
                  <a:pt x="8668844" y="1548539"/>
                  <a:pt x="8688333" y="1538796"/>
                  <a:pt x="8698032" y="1506253"/>
                </a:cubicBezTo>
                <a:lnTo>
                  <a:pt x="9133039" y="61822"/>
                </a:lnTo>
                <a:cubicBezTo>
                  <a:pt x="9145955" y="16272"/>
                  <a:pt x="9168661" y="0"/>
                  <a:pt x="9207685" y="0"/>
                </a:cubicBezTo>
                <a:lnTo>
                  <a:pt x="9717339" y="0"/>
                </a:lnTo>
                <a:cubicBezTo>
                  <a:pt x="9762799" y="0"/>
                  <a:pt x="9779024" y="35806"/>
                  <a:pt x="9769233" y="65086"/>
                </a:cubicBezTo>
                <a:lnTo>
                  <a:pt x="8957685" y="2557044"/>
                </a:lnTo>
                <a:cubicBezTo>
                  <a:pt x="8948032" y="2583014"/>
                  <a:pt x="8928543" y="2602549"/>
                  <a:pt x="8892829" y="2602549"/>
                </a:cubicBezTo>
                <a:lnTo>
                  <a:pt x="8373431" y="2602549"/>
                </a:lnTo>
                <a:cubicBezTo>
                  <a:pt x="8337717" y="2602549"/>
                  <a:pt x="8314963" y="2583014"/>
                  <a:pt x="8305265" y="2553735"/>
                </a:cubicBezTo>
                <a:lnTo>
                  <a:pt x="7844334" y="946683"/>
                </a:lnTo>
                <a:cubicBezTo>
                  <a:pt x="7834589" y="914139"/>
                  <a:pt x="7811883" y="897869"/>
                  <a:pt x="7792440" y="897869"/>
                </a:cubicBezTo>
                <a:cubicBezTo>
                  <a:pt x="7769733" y="897869"/>
                  <a:pt x="7746981" y="914139"/>
                  <a:pt x="7737237" y="949945"/>
                </a:cubicBezTo>
                <a:lnTo>
                  <a:pt x="7256817" y="2534246"/>
                </a:lnTo>
                <a:cubicBezTo>
                  <a:pt x="7243807" y="2576579"/>
                  <a:pt x="7208140" y="2605858"/>
                  <a:pt x="7169161" y="2605858"/>
                </a:cubicBezTo>
                <a:lnTo>
                  <a:pt x="6617313" y="2605858"/>
                </a:lnTo>
                <a:cubicBezTo>
                  <a:pt x="6588126" y="2605858"/>
                  <a:pt x="6575117" y="2576579"/>
                  <a:pt x="6581598" y="2557090"/>
                </a:cubicBezTo>
                <a:lnTo>
                  <a:pt x="7438606" y="48769"/>
                </a:lnTo>
                <a:cubicBezTo>
                  <a:pt x="7448350" y="19489"/>
                  <a:pt x="7471056" y="0"/>
                  <a:pt x="7509987" y="0"/>
                </a:cubicBezTo>
                <a:close/>
                <a:moveTo>
                  <a:pt x="6461493" y="0"/>
                </a:moveTo>
                <a:lnTo>
                  <a:pt x="7003597" y="0"/>
                </a:lnTo>
                <a:cubicBezTo>
                  <a:pt x="7049011" y="0"/>
                  <a:pt x="7058755" y="35806"/>
                  <a:pt x="7048965" y="65039"/>
                </a:cubicBezTo>
                <a:lnTo>
                  <a:pt x="6214756" y="2553781"/>
                </a:lnTo>
                <a:cubicBezTo>
                  <a:pt x="6205012" y="2583060"/>
                  <a:pt x="6185522" y="2602594"/>
                  <a:pt x="6149809" y="2602594"/>
                </a:cubicBezTo>
                <a:lnTo>
                  <a:pt x="5656425" y="2602594"/>
                </a:lnTo>
                <a:cubicBezTo>
                  <a:pt x="5620711" y="2602594"/>
                  <a:pt x="5597959" y="2583060"/>
                  <a:pt x="5588215" y="2553781"/>
                </a:cubicBezTo>
                <a:lnTo>
                  <a:pt x="5322035" y="1652649"/>
                </a:lnTo>
                <a:cubicBezTo>
                  <a:pt x="5315553" y="1633115"/>
                  <a:pt x="5312336" y="1607052"/>
                  <a:pt x="5312336" y="1581036"/>
                </a:cubicBezTo>
                <a:cubicBezTo>
                  <a:pt x="5312336" y="1548539"/>
                  <a:pt x="5318817" y="1515997"/>
                  <a:pt x="5328516" y="1483455"/>
                </a:cubicBezTo>
                <a:lnTo>
                  <a:pt x="5503824" y="956427"/>
                </a:lnTo>
                <a:cubicBezTo>
                  <a:pt x="5516832" y="923884"/>
                  <a:pt x="5539538" y="910876"/>
                  <a:pt x="5568771" y="910876"/>
                </a:cubicBezTo>
                <a:cubicBezTo>
                  <a:pt x="5597959" y="910876"/>
                  <a:pt x="5617448" y="923884"/>
                  <a:pt x="5630409" y="959691"/>
                </a:cubicBezTo>
                <a:lnTo>
                  <a:pt x="5841433" y="1512733"/>
                </a:lnTo>
                <a:cubicBezTo>
                  <a:pt x="5851177" y="1538750"/>
                  <a:pt x="5870666" y="1551803"/>
                  <a:pt x="5893372" y="1551803"/>
                </a:cubicBezTo>
                <a:cubicBezTo>
                  <a:pt x="5916079" y="1551803"/>
                  <a:pt x="5938877" y="1535532"/>
                  <a:pt x="5948576" y="1502989"/>
                </a:cubicBezTo>
                <a:lnTo>
                  <a:pt x="6396545" y="45550"/>
                </a:lnTo>
                <a:cubicBezTo>
                  <a:pt x="6403072" y="19489"/>
                  <a:pt x="6425778" y="0"/>
                  <a:pt x="6461493" y="0"/>
                </a:cubicBezTo>
                <a:close/>
                <a:moveTo>
                  <a:pt x="1981842" y="0"/>
                </a:moveTo>
                <a:lnTo>
                  <a:pt x="2510986" y="0"/>
                </a:lnTo>
                <a:cubicBezTo>
                  <a:pt x="2549872" y="0"/>
                  <a:pt x="2572624" y="16225"/>
                  <a:pt x="2582369" y="48769"/>
                </a:cubicBezTo>
                <a:lnTo>
                  <a:pt x="3014112" y="1476973"/>
                </a:lnTo>
                <a:cubicBezTo>
                  <a:pt x="3027075" y="1522570"/>
                  <a:pt x="3052998" y="1542059"/>
                  <a:pt x="3082231" y="1542059"/>
                </a:cubicBezTo>
                <a:cubicBezTo>
                  <a:pt x="3111511" y="1542059"/>
                  <a:pt x="3140652" y="1522524"/>
                  <a:pt x="3156924" y="1476973"/>
                </a:cubicBezTo>
                <a:lnTo>
                  <a:pt x="3526984" y="566097"/>
                </a:lnTo>
                <a:cubicBezTo>
                  <a:pt x="3559389" y="481523"/>
                  <a:pt x="3637298" y="439236"/>
                  <a:pt x="3728216" y="439236"/>
                </a:cubicBezTo>
                <a:cubicBezTo>
                  <a:pt x="3822352" y="439236"/>
                  <a:pt x="3900307" y="481523"/>
                  <a:pt x="3935976" y="569361"/>
                </a:cubicBezTo>
                <a:lnTo>
                  <a:pt x="4315826" y="1496463"/>
                </a:lnTo>
                <a:cubicBezTo>
                  <a:pt x="4332051" y="1532269"/>
                  <a:pt x="4357976" y="1545277"/>
                  <a:pt x="4383991" y="1545277"/>
                </a:cubicBezTo>
                <a:cubicBezTo>
                  <a:pt x="4413179" y="1545277"/>
                  <a:pt x="4439149" y="1532222"/>
                  <a:pt x="4448893" y="1496463"/>
                </a:cubicBezTo>
                <a:lnTo>
                  <a:pt x="4883855" y="52032"/>
                </a:lnTo>
                <a:cubicBezTo>
                  <a:pt x="4893599" y="16272"/>
                  <a:pt x="4916352" y="0"/>
                  <a:pt x="4958501" y="0"/>
                </a:cubicBezTo>
                <a:lnTo>
                  <a:pt x="5477900" y="0"/>
                </a:lnTo>
                <a:cubicBezTo>
                  <a:pt x="5526623" y="0"/>
                  <a:pt x="5542801" y="35806"/>
                  <a:pt x="5533057" y="65086"/>
                </a:cubicBezTo>
                <a:lnTo>
                  <a:pt x="4702111" y="2553781"/>
                </a:lnTo>
                <a:cubicBezTo>
                  <a:pt x="4692367" y="2583060"/>
                  <a:pt x="4669661" y="2602594"/>
                  <a:pt x="4637209" y="2602594"/>
                </a:cubicBezTo>
                <a:lnTo>
                  <a:pt x="4160006" y="2602594"/>
                </a:lnTo>
                <a:cubicBezTo>
                  <a:pt x="4124292" y="2602594"/>
                  <a:pt x="4101586" y="2583060"/>
                  <a:pt x="4091841" y="2553781"/>
                </a:cubicBezTo>
                <a:lnTo>
                  <a:pt x="3809435" y="1607099"/>
                </a:lnTo>
                <a:cubicBezTo>
                  <a:pt x="3796474" y="1561547"/>
                  <a:pt x="3770458" y="1542013"/>
                  <a:pt x="3734789" y="1542013"/>
                </a:cubicBezTo>
                <a:cubicBezTo>
                  <a:pt x="3695858" y="1542013"/>
                  <a:pt x="3669841" y="1561547"/>
                  <a:pt x="3656880" y="1607099"/>
                </a:cubicBezTo>
                <a:lnTo>
                  <a:pt x="3374427" y="2553781"/>
                </a:lnTo>
                <a:cubicBezTo>
                  <a:pt x="3364684" y="2583060"/>
                  <a:pt x="3341977" y="2602594"/>
                  <a:pt x="3306262" y="2602594"/>
                </a:cubicBezTo>
                <a:lnTo>
                  <a:pt x="2822624" y="2602594"/>
                </a:lnTo>
                <a:cubicBezTo>
                  <a:pt x="2790174" y="2602594"/>
                  <a:pt x="2767468" y="2583060"/>
                  <a:pt x="2757723" y="2553781"/>
                </a:cubicBezTo>
                <a:lnTo>
                  <a:pt x="1929949" y="71566"/>
                </a:lnTo>
                <a:cubicBezTo>
                  <a:pt x="1916895" y="32542"/>
                  <a:pt x="1942911" y="0"/>
                  <a:pt x="1981842" y="0"/>
                </a:cubicBezTo>
                <a:close/>
                <a:moveTo>
                  <a:pt x="923603" y="0"/>
                </a:moveTo>
                <a:lnTo>
                  <a:pt x="1455963" y="0"/>
                </a:lnTo>
                <a:cubicBezTo>
                  <a:pt x="1498113" y="0"/>
                  <a:pt x="1517602" y="19535"/>
                  <a:pt x="1530610" y="55296"/>
                </a:cubicBezTo>
                <a:lnTo>
                  <a:pt x="2371345" y="2521238"/>
                </a:lnTo>
                <a:cubicBezTo>
                  <a:pt x="2387570" y="2566835"/>
                  <a:pt x="2364864" y="2602594"/>
                  <a:pt x="2322760" y="2602594"/>
                </a:cubicBezTo>
                <a:lnTo>
                  <a:pt x="1816370" y="2602594"/>
                </a:lnTo>
                <a:cubicBezTo>
                  <a:pt x="1780656" y="2602594"/>
                  <a:pt x="1757950" y="2583060"/>
                  <a:pt x="1744942" y="2544036"/>
                </a:cubicBezTo>
                <a:lnTo>
                  <a:pt x="1647543" y="2225227"/>
                </a:lnTo>
                <a:cubicBezTo>
                  <a:pt x="1621573" y="2140607"/>
                  <a:pt x="1579377" y="2111327"/>
                  <a:pt x="1481979" y="2111327"/>
                </a:cubicBezTo>
                <a:lnTo>
                  <a:pt x="894416" y="2111327"/>
                </a:lnTo>
                <a:cubicBezTo>
                  <a:pt x="797017" y="2111327"/>
                  <a:pt x="754821" y="2140652"/>
                  <a:pt x="728851" y="2225227"/>
                </a:cubicBezTo>
                <a:lnTo>
                  <a:pt x="631453" y="2540819"/>
                </a:lnTo>
                <a:cubicBezTo>
                  <a:pt x="618445" y="2583060"/>
                  <a:pt x="595738" y="2602594"/>
                  <a:pt x="560024" y="2602594"/>
                </a:cubicBezTo>
                <a:lnTo>
                  <a:pt x="53634" y="2602594"/>
                </a:lnTo>
                <a:cubicBezTo>
                  <a:pt x="14656" y="2602594"/>
                  <a:pt x="-11315" y="2566835"/>
                  <a:pt x="4911" y="2521238"/>
                </a:cubicBezTo>
                <a:lnTo>
                  <a:pt x="848956" y="55296"/>
                </a:lnTo>
                <a:cubicBezTo>
                  <a:pt x="861919" y="19489"/>
                  <a:pt x="881408" y="0"/>
                  <a:pt x="923603" y="0"/>
                </a:cubicBezTo>
                <a:close/>
              </a:path>
            </a:pathLst>
          </a:custGeom>
          <a:solidFill>
            <a:schemeClr val="bg1"/>
          </a:solidFill>
          <a:effectLst>
            <a:outerShdw blurRad="304800" dist="152400" dir="5400000" algn="t" rotWithShape="0">
              <a:schemeClr val="tx2">
                <a:lumMod val="50000"/>
                <a:alpha val="18000"/>
              </a:schemeClr>
            </a:outerShdw>
          </a:effectLst>
        </p:spPr>
        <p:txBody>
          <a:bodyPr wrap="square" anchor="ctr">
            <a:noAutofit/>
          </a:bodyPr>
          <a:lstStyle>
            <a:lvl1pPr marL="0" indent="0" algn="ctr">
              <a:buNone/>
              <a:defRPr sz="800">
                <a:solidFill>
                  <a:schemeClr val="accent1">
                    <a:alpha val="60000"/>
                  </a:schemeClr>
                </a:solidFill>
              </a:defRPr>
            </a:lvl1pPr>
          </a:lstStyle>
          <a:p>
            <a:pPr lvl="0"/>
            <a:r>
              <a:rPr lang="nl-NL"/>
              <a:t> </a:t>
            </a:r>
          </a:p>
        </p:txBody>
      </p:sp>
      <p:grpSp>
        <p:nvGrpSpPr>
          <p:cNvPr id="64" name="INSTRUCTIE - Tekstopmaak toepassen">
            <a:extLst>
              <a:ext uri="{FF2B5EF4-FFF2-40B4-BE49-F238E27FC236}">
                <a16:creationId xmlns:a16="http://schemas.microsoft.com/office/drawing/2014/main" id="{87C858BD-C8E7-2654-0E76-A907B81370BA}"/>
              </a:ext>
            </a:extLst>
          </p:cNvPr>
          <p:cNvGrpSpPr/>
          <p:nvPr userDrawn="1"/>
        </p:nvGrpSpPr>
        <p:grpSpPr>
          <a:xfrm>
            <a:off x="-4469238" y="-1"/>
            <a:ext cx="4226714" cy="6120000"/>
            <a:chOff x="-4386108" y="-1"/>
            <a:chExt cx="4226714" cy="6120000"/>
          </a:xfrm>
        </p:grpSpPr>
        <p:sp>
          <p:nvSpPr>
            <p:cNvPr id="65" name="Rechthoek: afgeronde hoeken 64">
              <a:extLst>
                <a:ext uri="{FF2B5EF4-FFF2-40B4-BE49-F238E27FC236}">
                  <a16:creationId xmlns:a16="http://schemas.microsoft.com/office/drawing/2014/main" id="{1C4B13E6-B712-0772-5A12-EC7D9DD69996}"/>
                </a:ext>
              </a:extLst>
            </p:cNvPr>
            <p:cNvSpPr/>
            <p:nvPr userDrawn="1"/>
          </p:nvSpPr>
          <p:spPr>
            <a:xfrm>
              <a:off x="-4386108" y="-1"/>
              <a:ext cx="4226714" cy="6120000"/>
            </a:xfrm>
            <a:prstGeom prst="roundRect">
              <a:avLst>
                <a:gd name="adj" fmla="val 1261"/>
              </a:avLst>
            </a:prstGeom>
            <a:solidFill>
              <a:srgbClr val="FFFFFF">
                <a:alpha val="60000"/>
              </a:srgbClr>
            </a:solidFill>
            <a:ln w="22225">
              <a:solidFill>
                <a:schemeClr val="accent3"/>
              </a:solidFill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180000" tIns="144000" rIns="180000" bIns="14400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600" b="0" i="0" u="none" strike="noStrike" kern="1200" cap="none" spc="0" normalizeH="0" baseline="0" noProof="0">
                  <a:ln>
                    <a:noFill/>
                  </a:ln>
                  <a:solidFill>
                    <a:schemeClr val="tx2"/>
                  </a:solidFill>
                  <a:effectLst/>
                  <a:uLnTx/>
                  <a:uFillTx/>
                  <a:latin typeface="+mj-lt"/>
                  <a:ea typeface="+mn-ea"/>
                  <a:cs typeface="Calibri" panose="020F0502020204030204" pitchFamily="34" charset="0"/>
                </a:rPr>
                <a:t>Tekstopmaak toepassen</a:t>
              </a:r>
            </a:p>
          </p:txBody>
        </p:sp>
        <p:sp>
          <p:nvSpPr>
            <p:cNvPr id="66" name="Rechthoek 65">
              <a:extLst>
                <a:ext uri="{FF2B5EF4-FFF2-40B4-BE49-F238E27FC236}">
                  <a16:creationId xmlns:a16="http://schemas.microsoft.com/office/drawing/2014/main" id="{AFC9DEDD-51D6-8AE1-7C67-DE332ED9D009}"/>
                </a:ext>
              </a:extLst>
            </p:cNvPr>
            <p:cNvSpPr/>
            <p:nvPr userDrawn="1"/>
          </p:nvSpPr>
          <p:spPr>
            <a:xfrm>
              <a:off x="-4232729" y="1297125"/>
              <a:ext cx="3941783" cy="387050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lIns="0" tIns="0" rIns="0" bIns="0" rtlCol="0" anchor="t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>
                  <a:tab pos="3227388" algn="l"/>
                </a:tabLst>
                <a:defRPr/>
              </a:pPr>
              <a:r>
                <a:rPr kumimoji="0" lang="nl-NL" sz="11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+mn-ea"/>
                  <a:cs typeface="Calibri" panose="020F0502020204030204" pitchFamily="34" charset="0"/>
                </a:rPr>
                <a:t>Onder het tabblad ‘Start’ gebruikt u de lijstniveau-knoppen om een ​​tekstniveau te kiezen. U kunt gebruik maken van:</a:t>
              </a:r>
            </a:p>
          </p:txBody>
        </p:sp>
        <p:sp>
          <p:nvSpPr>
            <p:cNvPr id="67" name="Rechthoek 66">
              <a:extLst>
                <a:ext uri="{FF2B5EF4-FFF2-40B4-BE49-F238E27FC236}">
                  <a16:creationId xmlns:a16="http://schemas.microsoft.com/office/drawing/2014/main" id="{14C55CF6-FEFD-8E8C-C27F-A6C0C518817F}"/>
                </a:ext>
              </a:extLst>
            </p:cNvPr>
            <p:cNvSpPr/>
            <p:nvPr userDrawn="1"/>
          </p:nvSpPr>
          <p:spPr>
            <a:xfrm>
              <a:off x="-4232399" y="482919"/>
              <a:ext cx="462728" cy="216462"/>
            </a:xfrm>
            <a:prstGeom prst="rect">
              <a:avLst/>
            </a:prstGeom>
            <a:solidFill>
              <a:srgbClr val="F8F8F8"/>
            </a:solidFill>
            <a:ln w="635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18000" rIns="0" bIns="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100" b="0" i="0" u="none" strike="noStrike" kern="1200" cap="none" spc="0" normalizeH="0" baseline="0" noProof="0">
                  <a:ln>
                    <a:noFill/>
                  </a:ln>
                  <a:solidFill>
                    <a:srgbClr val="211F26"/>
                  </a:solidFill>
                  <a:effectLst/>
                  <a:uLnTx/>
                  <a:uFillTx/>
                  <a:latin typeface="Calibri" panose="020F0502020204030204" pitchFamily="34" charset="0"/>
                  <a:ea typeface="+mn-ea"/>
                  <a:cs typeface="Calibri" panose="020F0502020204030204" pitchFamily="34" charset="0"/>
                </a:rPr>
                <a:t>Start</a:t>
              </a:r>
            </a:p>
          </p:txBody>
        </p:sp>
        <p:sp>
          <p:nvSpPr>
            <p:cNvPr id="68" name="Rechthoek 67">
              <a:extLst>
                <a:ext uri="{FF2B5EF4-FFF2-40B4-BE49-F238E27FC236}">
                  <a16:creationId xmlns:a16="http://schemas.microsoft.com/office/drawing/2014/main" id="{794CD072-2D07-7C8A-FDE9-8D1E40DE7E96}"/>
                </a:ext>
              </a:extLst>
            </p:cNvPr>
            <p:cNvSpPr/>
            <p:nvPr userDrawn="1"/>
          </p:nvSpPr>
          <p:spPr>
            <a:xfrm>
              <a:off x="-4226520" y="674229"/>
              <a:ext cx="451348" cy="31955"/>
            </a:xfrm>
            <a:prstGeom prst="rect">
              <a:avLst/>
            </a:prstGeom>
            <a:solidFill>
              <a:srgbClr val="B7462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200" b="1" i="0" u="none" strike="noStrike" kern="1200" cap="none" spc="0" normalizeH="0" baseline="0" noProof="0">
                <a:ln>
                  <a:noFill/>
                </a:ln>
                <a:solidFill>
                  <a:srgbClr val="211F2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  <p:cxnSp>
          <p:nvCxnSpPr>
            <p:cNvPr id="69" name="Rechte verbindingslijn 68">
              <a:extLst>
                <a:ext uri="{FF2B5EF4-FFF2-40B4-BE49-F238E27FC236}">
                  <a16:creationId xmlns:a16="http://schemas.microsoft.com/office/drawing/2014/main" id="{0C448244-BBA5-D4C0-6E37-37588DC5401F}"/>
                </a:ext>
              </a:extLst>
            </p:cNvPr>
            <p:cNvCxnSpPr/>
            <p:nvPr userDrawn="1"/>
          </p:nvCxnSpPr>
          <p:spPr>
            <a:xfrm>
              <a:off x="-3976095" y="920642"/>
              <a:ext cx="163969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cxnSp>
          <p:nvCxnSpPr>
            <p:cNvPr id="70" name="Rechte verbindingslijn 69">
              <a:extLst>
                <a:ext uri="{FF2B5EF4-FFF2-40B4-BE49-F238E27FC236}">
                  <a16:creationId xmlns:a16="http://schemas.microsoft.com/office/drawing/2014/main" id="{9299864F-40BC-12D0-58F3-F5D7FFF0352B}"/>
                </a:ext>
              </a:extLst>
            </p:cNvPr>
            <p:cNvCxnSpPr/>
            <p:nvPr userDrawn="1"/>
          </p:nvCxnSpPr>
          <p:spPr>
            <a:xfrm>
              <a:off x="-3976095" y="1049497"/>
              <a:ext cx="163969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cxnSp>
          <p:nvCxnSpPr>
            <p:cNvPr id="71" name="Rechte verbindingslijn 70">
              <a:extLst>
                <a:ext uri="{FF2B5EF4-FFF2-40B4-BE49-F238E27FC236}">
                  <a16:creationId xmlns:a16="http://schemas.microsoft.com/office/drawing/2014/main" id="{DAC2AF9E-A946-4BA7-2686-A900AD6A51DA}"/>
                </a:ext>
              </a:extLst>
            </p:cNvPr>
            <p:cNvCxnSpPr/>
            <p:nvPr userDrawn="1"/>
          </p:nvCxnSpPr>
          <p:spPr>
            <a:xfrm>
              <a:off x="-3885943" y="1017284"/>
              <a:ext cx="73817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cxnSp>
          <p:nvCxnSpPr>
            <p:cNvPr id="72" name="Rechte verbindingslijn 71">
              <a:extLst>
                <a:ext uri="{FF2B5EF4-FFF2-40B4-BE49-F238E27FC236}">
                  <a16:creationId xmlns:a16="http://schemas.microsoft.com/office/drawing/2014/main" id="{5636CAAF-1E08-2EA4-B403-0CB14C7BB4AD}"/>
                </a:ext>
              </a:extLst>
            </p:cNvPr>
            <p:cNvCxnSpPr/>
            <p:nvPr userDrawn="1"/>
          </p:nvCxnSpPr>
          <p:spPr>
            <a:xfrm>
              <a:off x="-3885943" y="985070"/>
              <a:ext cx="73817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cxnSp>
          <p:nvCxnSpPr>
            <p:cNvPr id="73" name="Rechte verbindingslijn 72">
              <a:extLst>
                <a:ext uri="{FF2B5EF4-FFF2-40B4-BE49-F238E27FC236}">
                  <a16:creationId xmlns:a16="http://schemas.microsoft.com/office/drawing/2014/main" id="{A8BBFB16-78D0-646D-7B1D-8C92F9E88885}"/>
                </a:ext>
              </a:extLst>
            </p:cNvPr>
            <p:cNvCxnSpPr/>
            <p:nvPr userDrawn="1"/>
          </p:nvCxnSpPr>
          <p:spPr>
            <a:xfrm>
              <a:off x="-3885943" y="952856"/>
              <a:ext cx="73817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sp>
          <p:nvSpPr>
            <p:cNvPr id="74" name="Pijl: rechts 73">
              <a:extLst>
                <a:ext uri="{FF2B5EF4-FFF2-40B4-BE49-F238E27FC236}">
                  <a16:creationId xmlns:a16="http://schemas.microsoft.com/office/drawing/2014/main" id="{3650518F-8D2D-AC89-2A96-FA9E1388A838}"/>
                </a:ext>
              </a:extLst>
            </p:cNvPr>
            <p:cNvSpPr/>
            <p:nvPr userDrawn="1"/>
          </p:nvSpPr>
          <p:spPr>
            <a:xfrm>
              <a:off x="-3976095" y="951419"/>
              <a:ext cx="68694" cy="65997"/>
            </a:xfrm>
            <a:prstGeom prst="rightArrow">
              <a:avLst>
                <a:gd name="adj1" fmla="val 25329"/>
                <a:gd name="adj2" fmla="val 63628"/>
              </a:avLst>
            </a:prstGeom>
            <a:solidFill>
              <a:srgbClr val="4A7DB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200" b="1" i="0" u="none" strike="noStrike" kern="1200" cap="none" spc="0" normalizeH="0" baseline="0" noProof="0">
                <a:ln>
                  <a:noFill/>
                </a:ln>
                <a:solidFill>
                  <a:srgbClr val="211F2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  <p:cxnSp>
          <p:nvCxnSpPr>
            <p:cNvPr id="75" name="Rechte verbindingslijn 74">
              <a:extLst>
                <a:ext uri="{FF2B5EF4-FFF2-40B4-BE49-F238E27FC236}">
                  <a16:creationId xmlns:a16="http://schemas.microsoft.com/office/drawing/2014/main" id="{13A733FC-AD01-B570-592F-244FA95F0F58}"/>
                </a:ext>
              </a:extLst>
            </p:cNvPr>
            <p:cNvCxnSpPr/>
            <p:nvPr userDrawn="1"/>
          </p:nvCxnSpPr>
          <p:spPr>
            <a:xfrm>
              <a:off x="-4233561" y="920642"/>
              <a:ext cx="163969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cxnSp>
          <p:nvCxnSpPr>
            <p:cNvPr id="76" name="Rechte verbindingslijn 75">
              <a:extLst>
                <a:ext uri="{FF2B5EF4-FFF2-40B4-BE49-F238E27FC236}">
                  <a16:creationId xmlns:a16="http://schemas.microsoft.com/office/drawing/2014/main" id="{7227745D-13CB-129E-2C45-4AF0B5543465}"/>
                </a:ext>
              </a:extLst>
            </p:cNvPr>
            <p:cNvCxnSpPr/>
            <p:nvPr userDrawn="1"/>
          </p:nvCxnSpPr>
          <p:spPr>
            <a:xfrm>
              <a:off x="-4233561" y="1049497"/>
              <a:ext cx="163969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cxnSp>
          <p:nvCxnSpPr>
            <p:cNvPr id="77" name="Rechte verbindingslijn 76">
              <a:extLst>
                <a:ext uri="{FF2B5EF4-FFF2-40B4-BE49-F238E27FC236}">
                  <a16:creationId xmlns:a16="http://schemas.microsoft.com/office/drawing/2014/main" id="{A0CEA2C4-A0DC-AA4B-0310-8396FF68F752}"/>
                </a:ext>
              </a:extLst>
            </p:cNvPr>
            <p:cNvCxnSpPr/>
            <p:nvPr userDrawn="1"/>
          </p:nvCxnSpPr>
          <p:spPr>
            <a:xfrm>
              <a:off x="-4143409" y="1017284"/>
              <a:ext cx="73817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cxnSp>
          <p:nvCxnSpPr>
            <p:cNvPr id="78" name="Rechte verbindingslijn 77">
              <a:extLst>
                <a:ext uri="{FF2B5EF4-FFF2-40B4-BE49-F238E27FC236}">
                  <a16:creationId xmlns:a16="http://schemas.microsoft.com/office/drawing/2014/main" id="{07D1FDFE-0341-4204-2EC9-DB4224E0B9B7}"/>
                </a:ext>
              </a:extLst>
            </p:cNvPr>
            <p:cNvCxnSpPr/>
            <p:nvPr userDrawn="1"/>
          </p:nvCxnSpPr>
          <p:spPr>
            <a:xfrm>
              <a:off x="-4143409" y="985070"/>
              <a:ext cx="73817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cxnSp>
          <p:nvCxnSpPr>
            <p:cNvPr id="79" name="Rechte verbindingslijn 78">
              <a:extLst>
                <a:ext uri="{FF2B5EF4-FFF2-40B4-BE49-F238E27FC236}">
                  <a16:creationId xmlns:a16="http://schemas.microsoft.com/office/drawing/2014/main" id="{B6167939-BC21-CD2E-C639-7352F35D2905}"/>
                </a:ext>
              </a:extLst>
            </p:cNvPr>
            <p:cNvCxnSpPr/>
            <p:nvPr userDrawn="1"/>
          </p:nvCxnSpPr>
          <p:spPr>
            <a:xfrm>
              <a:off x="-4143409" y="952856"/>
              <a:ext cx="73817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sp>
          <p:nvSpPr>
            <p:cNvPr id="80" name="Pijl: rechts 79">
              <a:extLst>
                <a:ext uri="{FF2B5EF4-FFF2-40B4-BE49-F238E27FC236}">
                  <a16:creationId xmlns:a16="http://schemas.microsoft.com/office/drawing/2014/main" id="{77EA60F8-B1F9-0CA4-D885-04DADE24D85D}"/>
                </a:ext>
              </a:extLst>
            </p:cNvPr>
            <p:cNvSpPr/>
            <p:nvPr userDrawn="1"/>
          </p:nvSpPr>
          <p:spPr>
            <a:xfrm flipH="1">
              <a:off x="-4233561" y="951419"/>
              <a:ext cx="68694" cy="65997"/>
            </a:xfrm>
            <a:prstGeom prst="rightArrow">
              <a:avLst>
                <a:gd name="adj1" fmla="val 25329"/>
                <a:gd name="adj2" fmla="val 63628"/>
              </a:avLst>
            </a:prstGeom>
            <a:solidFill>
              <a:srgbClr val="4A7DB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200" b="1" i="0" u="none" strike="noStrike" kern="1200" cap="none" spc="0" normalizeH="0" baseline="0" noProof="0">
                <a:ln>
                  <a:noFill/>
                </a:ln>
                <a:solidFill>
                  <a:srgbClr val="211F2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  <p:cxnSp>
          <p:nvCxnSpPr>
            <p:cNvPr id="81" name="Rechte verbindingslijn 80">
              <a:extLst>
                <a:ext uri="{FF2B5EF4-FFF2-40B4-BE49-F238E27FC236}">
                  <a16:creationId xmlns:a16="http://schemas.microsoft.com/office/drawing/2014/main" id="{2FECC7BB-98DD-22D7-5B7B-30930DCE7B8A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-4062781" y="635212"/>
              <a:ext cx="644108" cy="257645"/>
            </a:xfrm>
            <a:prstGeom prst="line">
              <a:avLst/>
            </a:prstGeom>
            <a:noFill/>
            <a:ln w="19050" cap="rnd" cmpd="sng" algn="ctr">
              <a:solidFill>
                <a:schemeClr val="accent1"/>
              </a:solidFill>
              <a:prstDash val="solid"/>
              <a:headEnd type="oval"/>
            </a:ln>
            <a:effectLst/>
          </p:spPr>
        </p:cxnSp>
        <p:cxnSp>
          <p:nvCxnSpPr>
            <p:cNvPr id="82" name="Rechte verbindingslijn 81">
              <a:extLst>
                <a:ext uri="{FF2B5EF4-FFF2-40B4-BE49-F238E27FC236}">
                  <a16:creationId xmlns:a16="http://schemas.microsoft.com/office/drawing/2014/main" id="{CE8DDD80-0B74-0C3A-E02C-5E185C6E9549}"/>
                </a:ext>
              </a:extLst>
            </p:cNvPr>
            <p:cNvCxnSpPr>
              <a:cxnSpLocks/>
            </p:cNvCxnSpPr>
            <p:nvPr userDrawn="1"/>
          </p:nvCxnSpPr>
          <p:spPr>
            <a:xfrm>
              <a:off x="-3785535" y="918059"/>
              <a:ext cx="375264" cy="0"/>
            </a:xfrm>
            <a:prstGeom prst="line">
              <a:avLst/>
            </a:prstGeom>
            <a:noFill/>
            <a:ln w="19050" cap="rnd" cmpd="sng" algn="ctr">
              <a:solidFill>
                <a:schemeClr val="accent1"/>
              </a:solidFill>
              <a:prstDash val="solid"/>
              <a:headEnd type="oval"/>
            </a:ln>
            <a:effectLst/>
          </p:spPr>
        </p:cxnSp>
        <p:sp>
          <p:nvSpPr>
            <p:cNvPr id="83" name="Rechthoek 82">
              <a:extLst>
                <a:ext uri="{FF2B5EF4-FFF2-40B4-BE49-F238E27FC236}">
                  <a16:creationId xmlns:a16="http://schemas.microsoft.com/office/drawing/2014/main" id="{1611375F-2A24-3246-2253-FD45DBAC10AA}"/>
                </a:ext>
              </a:extLst>
            </p:cNvPr>
            <p:cNvSpPr/>
            <p:nvPr userDrawn="1"/>
          </p:nvSpPr>
          <p:spPr>
            <a:xfrm>
              <a:off x="-3004271" y="545844"/>
              <a:ext cx="846757" cy="177681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+mn-ea"/>
                  <a:cs typeface="Calibri" panose="020F0502020204030204" pitchFamily="34" charset="0"/>
                </a:rPr>
                <a:t>Lijstniveau verlagen</a:t>
              </a:r>
            </a:p>
          </p:txBody>
        </p:sp>
        <p:sp>
          <p:nvSpPr>
            <p:cNvPr id="84" name="Rechthoek 83">
              <a:extLst>
                <a:ext uri="{FF2B5EF4-FFF2-40B4-BE49-F238E27FC236}">
                  <a16:creationId xmlns:a16="http://schemas.microsoft.com/office/drawing/2014/main" id="{76BA2246-5110-1E50-D59B-4FD0F64908D9}"/>
                </a:ext>
              </a:extLst>
            </p:cNvPr>
            <p:cNvSpPr/>
            <p:nvPr userDrawn="1"/>
          </p:nvSpPr>
          <p:spPr>
            <a:xfrm>
              <a:off x="-3004271" y="907342"/>
              <a:ext cx="846757" cy="167237"/>
            </a:xfrm>
            <a:prstGeom prst="rect">
              <a:avLst/>
            </a:prstGeom>
            <a:noFill/>
            <a:ln w="25400" cap="flat" cmpd="sng" algn="ctr">
              <a:noFill/>
              <a:prstDash val="solid"/>
            </a:ln>
            <a:effectLst/>
          </p:spPr>
          <p:txBody>
            <a:bodyPr wrap="none" lIns="0" tIns="0" rIns="0" bIns="0" rtlCol="0" anchor="ctr"/>
            <a:lstStyle/>
            <a:p>
              <a:pPr marL="0" marR="0" lvl="0" indent="0" algn="l" defTabSz="914400" rtl="0" eaLnBrk="1" fontAlgn="auto" latinLnBrk="0" hangingPunct="1">
                <a:lnSpc>
                  <a:spcPct val="90000"/>
                </a:lnSpc>
                <a:spcBef>
                  <a:spcPts val="60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nl-NL" sz="1200" b="0" i="0" u="none" strike="noStrike" kern="0" cap="none" spc="0" normalizeH="0" baseline="0" noProof="0">
                  <a:ln>
                    <a:noFill/>
                  </a:ln>
                  <a:solidFill>
                    <a:srgbClr val="000000"/>
                  </a:solidFill>
                  <a:effectLst/>
                  <a:uLnTx/>
                  <a:uFillTx/>
                  <a:latin typeface="+mn-lt"/>
                  <a:ea typeface="+mn-ea"/>
                  <a:cs typeface="Calibri" panose="020F0502020204030204" pitchFamily="34" charset="0"/>
                </a:rPr>
                <a:t>Lijstniveau verhogen</a:t>
              </a:r>
            </a:p>
          </p:txBody>
        </p:sp>
        <p:sp>
          <p:nvSpPr>
            <p:cNvPr id="85" name="Rechthoek 84">
              <a:extLst>
                <a:ext uri="{FF2B5EF4-FFF2-40B4-BE49-F238E27FC236}">
                  <a16:creationId xmlns:a16="http://schemas.microsoft.com/office/drawing/2014/main" id="{88D9E6FC-1CFD-0EE9-6163-1D1588569AB6}"/>
                </a:ext>
              </a:extLst>
            </p:cNvPr>
            <p:cNvSpPr/>
            <p:nvPr userDrawn="1"/>
          </p:nvSpPr>
          <p:spPr>
            <a:xfrm>
              <a:off x="-3423957" y="848076"/>
              <a:ext cx="316050" cy="292109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rgbClr val="DADAD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400" b="0" i="0" u="none" strike="noStrike" kern="1200" cap="none" spc="0" normalizeH="0" baseline="0" noProof="0">
                <a:ln>
                  <a:noFill/>
                </a:ln>
                <a:solidFill>
                  <a:srgbClr val="211F2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  <p:cxnSp>
          <p:nvCxnSpPr>
            <p:cNvPr id="86" name="Rechte verbindingslijn 85">
              <a:extLst>
                <a:ext uri="{FF2B5EF4-FFF2-40B4-BE49-F238E27FC236}">
                  <a16:creationId xmlns:a16="http://schemas.microsoft.com/office/drawing/2014/main" id="{670C4DED-284E-4E4E-628A-87E304AE0BB7}"/>
                </a:ext>
              </a:extLst>
            </p:cNvPr>
            <p:cNvCxnSpPr/>
            <p:nvPr userDrawn="1"/>
          </p:nvCxnSpPr>
          <p:spPr>
            <a:xfrm>
              <a:off x="-3365132" y="916173"/>
              <a:ext cx="198401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cxnSp>
          <p:nvCxnSpPr>
            <p:cNvPr id="87" name="Rechte verbindingslijn 86">
              <a:extLst>
                <a:ext uri="{FF2B5EF4-FFF2-40B4-BE49-F238E27FC236}">
                  <a16:creationId xmlns:a16="http://schemas.microsoft.com/office/drawing/2014/main" id="{E2F16BE8-4869-284F-8361-9A6443AF065C}"/>
                </a:ext>
              </a:extLst>
            </p:cNvPr>
            <p:cNvCxnSpPr/>
            <p:nvPr userDrawn="1"/>
          </p:nvCxnSpPr>
          <p:spPr>
            <a:xfrm>
              <a:off x="-3365132" y="1072088"/>
              <a:ext cx="198401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cxnSp>
          <p:nvCxnSpPr>
            <p:cNvPr id="88" name="Rechte verbindingslijn 87">
              <a:extLst>
                <a:ext uri="{FF2B5EF4-FFF2-40B4-BE49-F238E27FC236}">
                  <a16:creationId xmlns:a16="http://schemas.microsoft.com/office/drawing/2014/main" id="{5C1F4C78-2225-1778-6B9C-4C8887414B3B}"/>
                </a:ext>
              </a:extLst>
            </p:cNvPr>
            <p:cNvCxnSpPr/>
            <p:nvPr userDrawn="1"/>
          </p:nvCxnSpPr>
          <p:spPr>
            <a:xfrm>
              <a:off x="-3256049" y="1033110"/>
              <a:ext cx="89318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cxnSp>
          <p:nvCxnSpPr>
            <p:cNvPr id="89" name="Rechte verbindingslijn 88">
              <a:extLst>
                <a:ext uri="{FF2B5EF4-FFF2-40B4-BE49-F238E27FC236}">
                  <a16:creationId xmlns:a16="http://schemas.microsoft.com/office/drawing/2014/main" id="{ACDBFE98-DF84-CAF8-9DBD-F32074853A75}"/>
                </a:ext>
              </a:extLst>
            </p:cNvPr>
            <p:cNvCxnSpPr/>
            <p:nvPr userDrawn="1"/>
          </p:nvCxnSpPr>
          <p:spPr>
            <a:xfrm>
              <a:off x="-3256049" y="994131"/>
              <a:ext cx="89318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cxnSp>
          <p:nvCxnSpPr>
            <p:cNvPr id="90" name="Rechte verbindingslijn 89">
              <a:extLst>
                <a:ext uri="{FF2B5EF4-FFF2-40B4-BE49-F238E27FC236}">
                  <a16:creationId xmlns:a16="http://schemas.microsoft.com/office/drawing/2014/main" id="{AD155FDC-0AE1-3B93-2DA8-FA0BCC148721}"/>
                </a:ext>
              </a:extLst>
            </p:cNvPr>
            <p:cNvCxnSpPr/>
            <p:nvPr userDrawn="1"/>
          </p:nvCxnSpPr>
          <p:spPr>
            <a:xfrm>
              <a:off x="-3256049" y="955152"/>
              <a:ext cx="89318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sp>
          <p:nvSpPr>
            <p:cNvPr id="91" name="Pijl: rechts 90">
              <a:extLst>
                <a:ext uri="{FF2B5EF4-FFF2-40B4-BE49-F238E27FC236}">
                  <a16:creationId xmlns:a16="http://schemas.microsoft.com/office/drawing/2014/main" id="{DE6FD345-09BA-DD80-1D7B-5764602FC090}"/>
                </a:ext>
              </a:extLst>
            </p:cNvPr>
            <p:cNvSpPr/>
            <p:nvPr userDrawn="1"/>
          </p:nvSpPr>
          <p:spPr>
            <a:xfrm>
              <a:off x="-3365132" y="953414"/>
              <a:ext cx="83119" cy="79856"/>
            </a:xfrm>
            <a:prstGeom prst="rightArrow">
              <a:avLst>
                <a:gd name="adj1" fmla="val 25329"/>
                <a:gd name="adj2" fmla="val 63628"/>
              </a:avLst>
            </a:prstGeom>
            <a:solidFill>
              <a:srgbClr val="4A7DB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200" b="1" i="0" u="none" strike="noStrike" kern="1200" cap="none" spc="0" normalizeH="0" baseline="0" noProof="0">
                <a:ln>
                  <a:noFill/>
                </a:ln>
                <a:solidFill>
                  <a:srgbClr val="211F2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  <p:sp>
          <p:nvSpPr>
            <p:cNvPr id="92" name="Rechthoek 91">
              <a:extLst>
                <a:ext uri="{FF2B5EF4-FFF2-40B4-BE49-F238E27FC236}">
                  <a16:creationId xmlns:a16="http://schemas.microsoft.com/office/drawing/2014/main" id="{AF6B9FDD-936D-C267-13D7-7AB97007C767}"/>
                </a:ext>
              </a:extLst>
            </p:cNvPr>
            <p:cNvSpPr/>
            <p:nvPr userDrawn="1"/>
          </p:nvSpPr>
          <p:spPr>
            <a:xfrm>
              <a:off x="-3423957" y="484680"/>
              <a:ext cx="316050" cy="292109"/>
            </a:xfrm>
            <a:prstGeom prst="rect">
              <a:avLst/>
            </a:prstGeom>
            <a:solidFill>
              <a:srgbClr val="FFFFFF"/>
            </a:solidFill>
            <a:ln w="3175">
              <a:solidFill>
                <a:srgbClr val="DADADA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400" b="0" i="0" u="none" strike="noStrike" kern="1200" cap="none" spc="0" normalizeH="0" baseline="0" noProof="0">
                <a:ln>
                  <a:noFill/>
                </a:ln>
                <a:solidFill>
                  <a:srgbClr val="211F2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  <p:cxnSp>
          <p:nvCxnSpPr>
            <p:cNvPr id="93" name="Rechte verbindingslijn 92">
              <a:extLst>
                <a:ext uri="{FF2B5EF4-FFF2-40B4-BE49-F238E27FC236}">
                  <a16:creationId xmlns:a16="http://schemas.microsoft.com/office/drawing/2014/main" id="{239EF48E-5050-B257-7119-75892554F38B}"/>
                </a:ext>
              </a:extLst>
            </p:cNvPr>
            <p:cNvCxnSpPr/>
            <p:nvPr userDrawn="1"/>
          </p:nvCxnSpPr>
          <p:spPr>
            <a:xfrm>
              <a:off x="-3365132" y="552777"/>
              <a:ext cx="198401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cxnSp>
          <p:nvCxnSpPr>
            <p:cNvPr id="94" name="Rechte verbindingslijn 93">
              <a:extLst>
                <a:ext uri="{FF2B5EF4-FFF2-40B4-BE49-F238E27FC236}">
                  <a16:creationId xmlns:a16="http://schemas.microsoft.com/office/drawing/2014/main" id="{97B964C1-1814-75BF-C7FC-6B0895A8C732}"/>
                </a:ext>
              </a:extLst>
            </p:cNvPr>
            <p:cNvCxnSpPr/>
            <p:nvPr userDrawn="1"/>
          </p:nvCxnSpPr>
          <p:spPr>
            <a:xfrm>
              <a:off x="-3365132" y="708692"/>
              <a:ext cx="198401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cxnSp>
          <p:nvCxnSpPr>
            <p:cNvPr id="95" name="Rechte verbindingslijn 94">
              <a:extLst>
                <a:ext uri="{FF2B5EF4-FFF2-40B4-BE49-F238E27FC236}">
                  <a16:creationId xmlns:a16="http://schemas.microsoft.com/office/drawing/2014/main" id="{10343F21-B2DE-0606-6388-4A4E19C6E2B2}"/>
                </a:ext>
              </a:extLst>
            </p:cNvPr>
            <p:cNvCxnSpPr/>
            <p:nvPr userDrawn="1"/>
          </p:nvCxnSpPr>
          <p:spPr>
            <a:xfrm>
              <a:off x="-3256049" y="669714"/>
              <a:ext cx="89318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cxnSp>
          <p:nvCxnSpPr>
            <p:cNvPr id="96" name="Rechte verbindingslijn 95">
              <a:extLst>
                <a:ext uri="{FF2B5EF4-FFF2-40B4-BE49-F238E27FC236}">
                  <a16:creationId xmlns:a16="http://schemas.microsoft.com/office/drawing/2014/main" id="{853FD848-9950-A6A1-429E-68178F02DA56}"/>
                </a:ext>
              </a:extLst>
            </p:cNvPr>
            <p:cNvCxnSpPr/>
            <p:nvPr userDrawn="1"/>
          </p:nvCxnSpPr>
          <p:spPr>
            <a:xfrm>
              <a:off x="-3256049" y="630735"/>
              <a:ext cx="89318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cxnSp>
          <p:nvCxnSpPr>
            <p:cNvPr id="97" name="Rechte verbindingslijn 96">
              <a:extLst>
                <a:ext uri="{FF2B5EF4-FFF2-40B4-BE49-F238E27FC236}">
                  <a16:creationId xmlns:a16="http://schemas.microsoft.com/office/drawing/2014/main" id="{78CE9759-B843-EAA2-E0BD-4324EE515C5B}"/>
                </a:ext>
              </a:extLst>
            </p:cNvPr>
            <p:cNvCxnSpPr/>
            <p:nvPr userDrawn="1"/>
          </p:nvCxnSpPr>
          <p:spPr>
            <a:xfrm>
              <a:off x="-3256049" y="591756"/>
              <a:ext cx="89318" cy="0"/>
            </a:xfrm>
            <a:prstGeom prst="line">
              <a:avLst/>
            </a:prstGeom>
            <a:solidFill>
              <a:schemeClr val="bg1"/>
            </a:solidFill>
            <a:ln w="12700" cap="flat" cmpd="sng" algn="ctr">
              <a:solidFill>
                <a:srgbClr val="9D9FA1"/>
              </a:solidFill>
              <a:prstDash val="solid"/>
            </a:ln>
            <a:effectLst/>
          </p:spPr>
        </p:cxnSp>
        <p:sp>
          <p:nvSpPr>
            <p:cNvPr id="98" name="Pijl: rechts 97">
              <a:extLst>
                <a:ext uri="{FF2B5EF4-FFF2-40B4-BE49-F238E27FC236}">
                  <a16:creationId xmlns:a16="http://schemas.microsoft.com/office/drawing/2014/main" id="{31FD0753-F596-839B-DEB9-DDD047CEDE6B}"/>
                </a:ext>
              </a:extLst>
            </p:cNvPr>
            <p:cNvSpPr/>
            <p:nvPr userDrawn="1"/>
          </p:nvSpPr>
          <p:spPr>
            <a:xfrm flipH="1">
              <a:off x="-3365132" y="590018"/>
              <a:ext cx="83119" cy="79856"/>
            </a:xfrm>
            <a:prstGeom prst="rightArrow">
              <a:avLst>
                <a:gd name="adj1" fmla="val 25329"/>
                <a:gd name="adj2" fmla="val 63628"/>
              </a:avLst>
            </a:prstGeom>
            <a:solidFill>
              <a:srgbClr val="4A7DB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0" tIns="0" rIns="0" bIns="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nl-NL" sz="1200" b="1" i="0" u="none" strike="noStrike" kern="1200" cap="none" spc="0" normalizeH="0" baseline="0" noProof="0">
                <a:ln>
                  <a:noFill/>
                </a:ln>
                <a:solidFill>
                  <a:srgbClr val="211F2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endParaRPr>
            </a:p>
          </p:txBody>
        </p:sp>
        <p:sp>
          <p:nvSpPr>
            <p:cNvPr id="99" name="Tekstvak 98">
              <a:extLst>
                <a:ext uri="{FF2B5EF4-FFF2-40B4-BE49-F238E27FC236}">
                  <a16:creationId xmlns:a16="http://schemas.microsoft.com/office/drawing/2014/main" id="{0A83164B-A878-7034-2139-A20D941DA59D}"/>
                </a:ext>
              </a:extLst>
            </p:cNvPr>
            <p:cNvSpPr txBox="1"/>
            <p:nvPr userDrawn="1"/>
          </p:nvSpPr>
          <p:spPr>
            <a:xfrm>
              <a:off x="-3603627" y="1803765"/>
              <a:ext cx="1387253" cy="367484"/>
            </a:xfrm>
            <a:prstGeom prst="rect">
              <a:avLst/>
            </a:prstGeom>
            <a:noFill/>
          </p:spPr>
          <p:txBody>
            <a:bodyPr wrap="none" lIns="0" tIns="0" rIns="0" bIns="0" rtlCol="0" anchor="ctr">
              <a:noAutofit/>
            </a:bodyPr>
            <a:lstStyle/>
            <a:p>
              <a:pPr marL="450850" lvl="0" indent="-450850" algn="l" defTabSz="3556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tx2"/>
                </a:buClr>
                <a:buSzPct val="72000"/>
                <a:buFontTx/>
                <a:buBlip>
                  <a:blip r:embed="rId3"/>
                </a:buBlip>
              </a:pPr>
              <a:r>
                <a:rPr lang="nl-NL" sz="2400" kern="1200" noProof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Opsomming, 24 pt.</a:t>
              </a:r>
            </a:p>
          </p:txBody>
        </p:sp>
        <p:sp>
          <p:nvSpPr>
            <p:cNvPr id="100" name="Tekstvak 99">
              <a:extLst>
                <a:ext uri="{FF2B5EF4-FFF2-40B4-BE49-F238E27FC236}">
                  <a16:creationId xmlns:a16="http://schemas.microsoft.com/office/drawing/2014/main" id="{F7DD62D8-DEAE-BEFD-21D5-ECEEF2A9A0E1}"/>
                </a:ext>
              </a:extLst>
            </p:cNvPr>
            <p:cNvSpPr txBox="1"/>
            <p:nvPr userDrawn="1"/>
          </p:nvSpPr>
          <p:spPr>
            <a:xfrm>
              <a:off x="-3603627" y="2272476"/>
              <a:ext cx="1387253" cy="367484"/>
            </a:xfrm>
            <a:prstGeom prst="rect">
              <a:avLst/>
            </a:prstGeom>
            <a:noFill/>
          </p:spPr>
          <p:txBody>
            <a:bodyPr wrap="none" lIns="0" tIns="0" rIns="0" bIns="0" rtlCol="0" anchor="ctr">
              <a:noAutofit/>
            </a:bodyPr>
            <a:lstStyle/>
            <a:p>
              <a:pPr marL="801688" lvl="1" indent="-350838" algn="l" defTabSz="355600" rtl="0" eaLnBrk="1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600"/>
                </a:spcAft>
                <a:buClr>
                  <a:schemeClr val="accent1"/>
                </a:buClr>
                <a:buSzPct val="72000"/>
                <a:buFontTx/>
                <a:buBlip>
                  <a:blip r:embed="rId2"/>
                </a:buBlip>
              </a:pPr>
              <a:r>
                <a:rPr lang="nl-NL" sz="2000" kern="1200" noProof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Sub, 20 pt.</a:t>
              </a:r>
            </a:p>
          </p:txBody>
        </p:sp>
        <p:sp>
          <p:nvSpPr>
            <p:cNvPr id="101" name="Tekstvak 100">
              <a:extLst>
                <a:ext uri="{FF2B5EF4-FFF2-40B4-BE49-F238E27FC236}">
                  <a16:creationId xmlns:a16="http://schemas.microsoft.com/office/drawing/2014/main" id="{29A63EEB-C358-29B6-9DA7-2E9EA103292B}"/>
                </a:ext>
              </a:extLst>
            </p:cNvPr>
            <p:cNvSpPr txBox="1"/>
            <p:nvPr userDrawn="1"/>
          </p:nvSpPr>
          <p:spPr>
            <a:xfrm>
              <a:off x="-3603627" y="2741187"/>
              <a:ext cx="1387253" cy="367484"/>
            </a:xfrm>
            <a:prstGeom prst="rect">
              <a:avLst/>
            </a:prstGeom>
            <a:noFill/>
          </p:spPr>
          <p:txBody>
            <a:bodyPr wrap="none" lIns="0" tIns="0" rIns="0" bIns="0" rtlCol="0" anchor="ctr">
              <a:noAutofit/>
            </a:bodyPr>
            <a:lstStyle/>
            <a:p>
              <a:pPr marL="0" lvl="2" indent="0" algn="l" defTabSz="3556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Pct val="60000"/>
                <a:buFont typeface="Arial" panose="020B0604020202020204" pitchFamily="34" charset="0"/>
                <a:buNone/>
              </a:pPr>
              <a:r>
                <a:rPr lang="nl-NL" sz="2400" kern="1200" noProof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Platte tekst, 24 pt.</a:t>
              </a:r>
            </a:p>
          </p:txBody>
        </p:sp>
        <p:sp>
          <p:nvSpPr>
            <p:cNvPr id="102" name="Tekstvak 101">
              <a:extLst>
                <a:ext uri="{FF2B5EF4-FFF2-40B4-BE49-F238E27FC236}">
                  <a16:creationId xmlns:a16="http://schemas.microsoft.com/office/drawing/2014/main" id="{CD2CB80C-683C-0FC5-864D-99347560DB4D}"/>
                </a:ext>
              </a:extLst>
            </p:cNvPr>
            <p:cNvSpPr txBox="1"/>
            <p:nvPr userDrawn="1"/>
          </p:nvSpPr>
          <p:spPr>
            <a:xfrm>
              <a:off x="-3603627" y="3209898"/>
              <a:ext cx="1387253" cy="367484"/>
            </a:xfrm>
            <a:prstGeom prst="rect">
              <a:avLst/>
            </a:prstGeom>
            <a:noFill/>
          </p:spPr>
          <p:txBody>
            <a:bodyPr wrap="none" lIns="0" tIns="0" rIns="0" bIns="0" rtlCol="0" anchor="ctr">
              <a:noAutofit/>
            </a:bodyPr>
            <a:lstStyle/>
            <a:p>
              <a:pPr marL="0" lvl="2" indent="0" algn="l" defTabSz="3556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Pct val="60000"/>
                <a:buFont typeface="Arial" panose="020B0604020202020204" pitchFamily="34" charset="0"/>
                <a:buNone/>
              </a:pPr>
              <a:r>
                <a:rPr lang="nl-NL" sz="3200" kern="1200" noProof="0">
                  <a:solidFill>
                    <a:schemeClr val="tx2"/>
                  </a:solidFill>
                  <a:latin typeface="Poppins SemiBold" panose="00000700000000000000" pitchFamily="2" charset="0"/>
                  <a:ea typeface="+mn-ea"/>
                  <a:cs typeface="Poppins SemiBold" panose="00000700000000000000" pitchFamily="2" charset="0"/>
                </a:rPr>
                <a:t>Alt. kop, 32 pt.</a:t>
              </a:r>
              <a:r>
                <a:rPr lang="nl-NL" sz="2400" kern="1200" noProof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  </a:t>
              </a:r>
            </a:p>
          </p:txBody>
        </p:sp>
        <p:sp>
          <p:nvSpPr>
            <p:cNvPr id="103" name="Tekstvak 102">
              <a:extLst>
                <a:ext uri="{FF2B5EF4-FFF2-40B4-BE49-F238E27FC236}">
                  <a16:creationId xmlns:a16="http://schemas.microsoft.com/office/drawing/2014/main" id="{011D47DA-03A8-9435-E6F7-E88BF22F9D5F}"/>
                </a:ext>
              </a:extLst>
            </p:cNvPr>
            <p:cNvSpPr txBox="1"/>
            <p:nvPr userDrawn="1"/>
          </p:nvSpPr>
          <p:spPr>
            <a:xfrm>
              <a:off x="-3603627" y="3678609"/>
              <a:ext cx="1387253" cy="367484"/>
            </a:xfrm>
            <a:prstGeom prst="rect">
              <a:avLst/>
            </a:prstGeom>
            <a:noFill/>
          </p:spPr>
          <p:txBody>
            <a:bodyPr wrap="none" lIns="0" tIns="0" rIns="0" bIns="0" rtlCol="0" anchor="ctr">
              <a:noAutofit/>
            </a:bodyPr>
            <a:lstStyle/>
            <a:p>
              <a:pPr marL="450850" lvl="4" indent="-450850" algn="l" defTabSz="3556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Pct val="72000"/>
                <a:buFont typeface="Wingdings 3" panose="05040102010807070707" pitchFamily="18" charset="2"/>
                <a:buChar char="{"/>
              </a:pPr>
              <a:r>
                <a:rPr lang="nl-NL" sz="2400" kern="1200" noProof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Speciaal, 24 pt.  </a:t>
              </a:r>
            </a:p>
          </p:txBody>
        </p:sp>
        <p:sp>
          <p:nvSpPr>
            <p:cNvPr id="104" name="Tekstvak 103">
              <a:extLst>
                <a:ext uri="{FF2B5EF4-FFF2-40B4-BE49-F238E27FC236}">
                  <a16:creationId xmlns:a16="http://schemas.microsoft.com/office/drawing/2014/main" id="{19F859EE-9273-DA55-5FC6-9C039597400C}"/>
                </a:ext>
              </a:extLst>
            </p:cNvPr>
            <p:cNvSpPr txBox="1"/>
            <p:nvPr userDrawn="1"/>
          </p:nvSpPr>
          <p:spPr>
            <a:xfrm>
              <a:off x="-3603627" y="4147320"/>
              <a:ext cx="1387253" cy="367484"/>
            </a:xfrm>
            <a:prstGeom prst="rect">
              <a:avLst/>
            </a:prstGeom>
            <a:noFill/>
          </p:spPr>
          <p:txBody>
            <a:bodyPr wrap="none" lIns="0" tIns="0" rIns="0" bIns="0" rtlCol="0" anchor="ctr">
              <a:noAutofit/>
            </a:bodyPr>
            <a:lstStyle/>
            <a:p>
              <a:pPr marL="452438" lvl="5" indent="-452438" algn="l" defTabSz="3556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tx2"/>
                </a:buClr>
                <a:buSzPct val="100000"/>
                <a:buFont typeface="+mj-lt"/>
                <a:buAutoNum type="arabicPeriod"/>
              </a:pPr>
              <a:r>
                <a:rPr lang="nl-NL" sz="2400" kern="1200" noProof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Nummering, 24 pt.</a:t>
              </a:r>
            </a:p>
          </p:txBody>
        </p:sp>
        <p:sp>
          <p:nvSpPr>
            <p:cNvPr id="105" name="Tekstvak 104">
              <a:extLst>
                <a:ext uri="{FF2B5EF4-FFF2-40B4-BE49-F238E27FC236}">
                  <a16:creationId xmlns:a16="http://schemas.microsoft.com/office/drawing/2014/main" id="{0D51862C-741C-6BEB-0740-BDD3C8BD3B22}"/>
                </a:ext>
              </a:extLst>
            </p:cNvPr>
            <p:cNvSpPr txBox="1"/>
            <p:nvPr userDrawn="1"/>
          </p:nvSpPr>
          <p:spPr>
            <a:xfrm>
              <a:off x="-3603627" y="4616031"/>
              <a:ext cx="1387253" cy="367484"/>
            </a:xfrm>
            <a:prstGeom prst="rect">
              <a:avLst/>
            </a:prstGeom>
            <a:noFill/>
          </p:spPr>
          <p:txBody>
            <a:bodyPr wrap="none" lIns="0" tIns="0" rIns="0" bIns="0" rtlCol="0" anchor="ctr">
              <a:noAutofit/>
            </a:bodyPr>
            <a:lstStyle/>
            <a:p>
              <a:pPr marL="901700" lvl="6" indent="-449263" algn="l" defTabSz="3556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Pct val="72000"/>
                <a:buFontTx/>
                <a:buBlip>
                  <a:blip r:embed="rId3"/>
                </a:buBlip>
              </a:pPr>
              <a:r>
                <a:rPr lang="nl-NL" sz="2400" kern="1200" noProof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#Sub, 24 pt.</a:t>
              </a:r>
            </a:p>
          </p:txBody>
        </p:sp>
        <p:sp>
          <p:nvSpPr>
            <p:cNvPr id="106" name="Tekstvak 105">
              <a:extLst>
                <a:ext uri="{FF2B5EF4-FFF2-40B4-BE49-F238E27FC236}">
                  <a16:creationId xmlns:a16="http://schemas.microsoft.com/office/drawing/2014/main" id="{A6FB8379-B96E-4761-E25E-B3263D904922}"/>
                </a:ext>
              </a:extLst>
            </p:cNvPr>
            <p:cNvSpPr txBox="1"/>
            <p:nvPr userDrawn="1"/>
          </p:nvSpPr>
          <p:spPr>
            <a:xfrm>
              <a:off x="-3603627" y="5084742"/>
              <a:ext cx="1387253" cy="367484"/>
            </a:xfrm>
            <a:prstGeom prst="rect">
              <a:avLst/>
            </a:prstGeom>
            <a:noFill/>
          </p:spPr>
          <p:txBody>
            <a:bodyPr wrap="none" lIns="0" tIns="0" rIns="0" bIns="0" rtlCol="0" anchor="ctr">
              <a:noAutofit/>
            </a:bodyPr>
            <a:lstStyle/>
            <a:p>
              <a:pPr marL="1252538" lvl="7" indent="-350838" algn="l" defTabSz="355600" rtl="0" eaLnBrk="1" latinLnBrk="0" hangingPunct="1">
                <a:lnSpc>
                  <a:spcPct val="110000"/>
                </a:lnSpc>
                <a:spcBef>
                  <a:spcPts val="0"/>
                </a:spcBef>
                <a:spcAft>
                  <a:spcPts val="600"/>
                </a:spcAft>
                <a:buClr>
                  <a:schemeClr val="accent1"/>
                </a:buClr>
                <a:buSzPct val="72000"/>
                <a:buFontTx/>
                <a:buBlip>
                  <a:blip r:embed="rId2"/>
                </a:buBlip>
              </a:pPr>
              <a:r>
                <a:rPr lang="nl-NL" sz="2000" kern="1200" noProof="0">
                  <a:solidFill>
                    <a:schemeClr val="tx1"/>
                  </a:solidFill>
                  <a:latin typeface="+mn-lt"/>
                  <a:ea typeface="+mn-ea"/>
                  <a:cs typeface="+mn-cs"/>
                </a:rPr>
                <a:t>#Sub-sub, 20 pt.</a:t>
              </a:r>
            </a:p>
          </p:txBody>
        </p:sp>
        <p:sp>
          <p:nvSpPr>
            <p:cNvPr id="107" name="Tekstvak 106">
              <a:extLst>
                <a:ext uri="{FF2B5EF4-FFF2-40B4-BE49-F238E27FC236}">
                  <a16:creationId xmlns:a16="http://schemas.microsoft.com/office/drawing/2014/main" id="{318A4B73-FDE1-6949-EABB-1FFA9469936E}"/>
                </a:ext>
              </a:extLst>
            </p:cNvPr>
            <p:cNvSpPr txBox="1"/>
            <p:nvPr userDrawn="1"/>
          </p:nvSpPr>
          <p:spPr>
            <a:xfrm>
              <a:off x="-3603627" y="5553450"/>
              <a:ext cx="1387253" cy="367484"/>
            </a:xfrm>
            <a:prstGeom prst="rect">
              <a:avLst/>
            </a:prstGeom>
            <a:noFill/>
          </p:spPr>
          <p:txBody>
            <a:bodyPr wrap="none" lIns="0" tIns="0" rIns="0" bIns="0" rtlCol="0" anchor="ctr">
              <a:noAutofit/>
            </a:bodyPr>
            <a:lstStyle/>
            <a:p>
              <a:pPr marL="0" lvl="8" indent="0" algn="l" defTabSz="355600" rtl="0" eaLnBrk="1" latinLnBrk="0" hangingPunct="1">
                <a:lnSpc>
                  <a:spcPct val="110000"/>
                </a:lnSpc>
                <a:spcBef>
                  <a:spcPts val="600"/>
                </a:spcBef>
                <a:spcAft>
                  <a:spcPts val="600"/>
                </a:spcAft>
                <a:buClr>
                  <a:schemeClr val="accent1"/>
                </a:buClr>
                <a:buSzPct val="60000"/>
                <a:buFont typeface="Arial" panose="020B0604020202020204" pitchFamily="34" charset="0"/>
                <a:buNone/>
              </a:pPr>
              <a:r>
                <a:rPr lang="nl-NL" sz="1000" kern="1200" noProof="0">
                  <a:solidFill>
                    <a:schemeClr val="accent1"/>
                  </a:solidFill>
                  <a:latin typeface="+mj-lt"/>
                  <a:ea typeface="+mn-ea"/>
                  <a:cs typeface="+mn-cs"/>
                </a:rPr>
                <a:t>Bron, 10 pt.</a:t>
              </a:r>
            </a:p>
          </p:txBody>
        </p:sp>
        <p:sp>
          <p:nvSpPr>
            <p:cNvPr id="108" name="Ovaal 107">
              <a:extLst>
                <a:ext uri="{FF2B5EF4-FFF2-40B4-BE49-F238E27FC236}">
                  <a16:creationId xmlns:a16="http://schemas.microsoft.com/office/drawing/2014/main" id="{85BC3C0B-EBDA-61C6-D1FE-978877292995}"/>
                </a:ext>
              </a:extLst>
            </p:cNvPr>
            <p:cNvSpPr/>
            <p:nvPr userDrawn="1"/>
          </p:nvSpPr>
          <p:spPr>
            <a:xfrm>
              <a:off x="-4243856" y="1876418"/>
              <a:ext cx="222180" cy="22217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tIns="144000" rIns="144000" bIns="144000" rtlCol="0" anchor="ctr"/>
            <a:lstStyle/>
            <a:p>
              <a:pPr algn="ctr"/>
              <a:r>
                <a:rPr lang="en-US" sz="1100">
                  <a:latin typeface="+mj-lt"/>
                </a:rPr>
                <a:t>1</a:t>
              </a:r>
            </a:p>
          </p:txBody>
        </p:sp>
        <p:sp>
          <p:nvSpPr>
            <p:cNvPr id="109" name="Ovaal 108">
              <a:extLst>
                <a:ext uri="{FF2B5EF4-FFF2-40B4-BE49-F238E27FC236}">
                  <a16:creationId xmlns:a16="http://schemas.microsoft.com/office/drawing/2014/main" id="{3087E8CF-72FC-1EFE-7F94-0AD58668C415}"/>
                </a:ext>
              </a:extLst>
            </p:cNvPr>
            <p:cNvSpPr/>
            <p:nvPr userDrawn="1"/>
          </p:nvSpPr>
          <p:spPr>
            <a:xfrm>
              <a:off x="-4243856" y="2350704"/>
              <a:ext cx="222180" cy="22217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tIns="144000" rIns="144000" bIns="144000" rtlCol="0" anchor="ctr"/>
            <a:lstStyle/>
            <a:p>
              <a:pPr algn="ctr"/>
              <a:r>
                <a:rPr lang="en-US" sz="1100">
                  <a:latin typeface="+mj-lt"/>
                </a:rPr>
                <a:t>2</a:t>
              </a:r>
            </a:p>
          </p:txBody>
        </p:sp>
        <p:sp>
          <p:nvSpPr>
            <p:cNvPr id="110" name="Ovaal 109">
              <a:extLst>
                <a:ext uri="{FF2B5EF4-FFF2-40B4-BE49-F238E27FC236}">
                  <a16:creationId xmlns:a16="http://schemas.microsoft.com/office/drawing/2014/main" id="{0CAEE3CC-4011-74D4-8DAC-86AB40350C8E}"/>
                </a:ext>
              </a:extLst>
            </p:cNvPr>
            <p:cNvSpPr/>
            <p:nvPr userDrawn="1"/>
          </p:nvSpPr>
          <p:spPr>
            <a:xfrm>
              <a:off x="-4243856" y="2824990"/>
              <a:ext cx="222180" cy="22217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tIns="144000" rIns="144000" bIns="144000" rtlCol="0" anchor="ctr"/>
            <a:lstStyle/>
            <a:p>
              <a:pPr algn="ctr"/>
              <a:r>
                <a:rPr lang="en-US" sz="1100">
                  <a:latin typeface="+mj-lt"/>
                </a:rPr>
                <a:t>3</a:t>
              </a:r>
            </a:p>
          </p:txBody>
        </p:sp>
        <p:sp>
          <p:nvSpPr>
            <p:cNvPr id="111" name="Ovaal 110">
              <a:extLst>
                <a:ext uri="{FF2B5EF4-FFF2-40B4-BE49-F238E27FC236}">
                  <a16:creationId xmlns:a16="http://schemas.microsoft.com/office/drawing/2014/main" id="{8164129C-B3EB-1134-B9CC-BC24A02F8A8E}"/>
                </a:ext>
              </a:extLst>
            </p:cNvPr>
            <p:cNvSpPr/>
            <p:nvPr userDrawn="1"/>
          </p:nvSpPr>
          <p:spPr>
            <a:xfrm>
              <a:off x="-4243856" y="3299276"/>
              <a:ext cx="222180" cy="22217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tIns="144000" rIns="144000" bIns="144000" rtlCol="0" anchor="ctr"/>
            <a:lstStyle/>
            <a:p>
              <a:pPr algn="ctr"/>
              <a:r>
                <a:rPr lang="en-US" sz="1100">
                  <a:latin typeface="+mj-lt"/>
                </a:rPr>
                <a:t>4</a:t>
              </a:r>
            </a:p>
          </p:txBody>
        </p:sp>
        <p:sp>
          <p:nvSpPr>
            <p:cNvPr id="112" name="Ovaal 111">
              <a:extLst>
                <a:ext uri="{FF2B5EF4-FFF2-40B4-BE49-F238E27FC236}">
                  <a16:creationId xmlns:a16="http://schemas.microsoft.com/office/drawing/2014/main" id="{738DDD45-FA9A-81B5-7ABE-B81D9740850F}"/>
                </a:ext>
              </a:extLst>
            </p:cNvPr>
            <p:cNvSpPr/>
            <p:nvPr userDrawn="1"/>
          </p:nvSpPr>
          <p:spPr>
            <a:xfrm>
              <a:off x="-4243856" y="3773562"/>
              <a:ext cx="222180" cy="22217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tIns="144000" rIns="144000" bIns="144000" rtlCol="0" anchor="ctr"/>
            <a:lstStyle/>
            <a:p>
              <a:pPr algn="ctr"/>
              <a:r>
                <a:rPr lang="en-US" sz="1100">
                  <a:latin typeface="+mj-lt"/>
                </a:rPr>
                <a:t>5</a:t>
              </a:r>
            </a:p>
          </p:txBody>
        </p:sp>
        <p:sp>
          <p:nvSpPr>
            <p:cNvPr id="113" name="Ovaal 112">
              <a:extLst>
                <a:ext uri="{FF2B5EF4-FFF2-40B4-BE49-F238E27FC236}">
                  <a16:creationId xmlns:a16="http://schemas.microsoft.com/office/drawing/2014/main" id="{ED47123B-34CC-D5E6-5D5E-98C20B37F4FE}"/>
                </a:ext>
              </a:extLst>
            </p:cNvPr>
            <p:cNvSpPr/>
            <p:nvPr userDrawn="1"/>
          </p:nvSpPr>
          <p:spPr>
            <a:xfrm>
              <a:off x="-4243856" y="4247848"/>
              <a:ext cx="222180" cy="22217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tIns="144000" rIns="144000" bIns="144000" rtlCol="0" anchor="ctr"/>
            <a:lstStyle/>
            <a:p>
              <a:pPr algn="ctr"/>
              <a:r>
                <a:rPr lang="en-US" sz="1100">
                  <a:latin typeface="+mj-lt"/>
                </a:rPr>
                <a:t>6</a:t>
              </a:r>
            </a:p>
          </p:txBody>
        </p:sp>
        <p:sp>
          <p:nvSpPr>
            <p:cNvPr id="114" name="Ovaal 113">
              <a:extLst>
                <a:ext uri="{FF2B5EF4-FFF2-40B4-BE49-F238E27FC236}">
                  <a16:creationId xmlns:a16="http://schemas.microsoft.com/office/drawing/2014/main" id="{6C169C82-3F18-38A7-A8C3-C19AB81426B0}"/>
                </a:ext>
              </a:extLst>
            </p:cNvPr>
            <p:cNvSpPr/>
            <p:nvPr userDrawn="1"/>
          </p:nvSpPr>
          <p:spPr>
            <a:xfrm>
              <a:off x="-4243856" y="4722134"/>
              <a:ext cx="222180" cy="22217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tIns="144000" rIns="144000" bIns="144000" rtlCol="0" anchor="ctr"/>
            <a:lstStyle/>
            <a:p>
              <a:pPr algn="ctr"/>
              <a:r>
                <a:rPr lang="en-US" sz="1100">
                  <a:latin typeface="+mj-lt"/>
                </a:rPr>
                <a:t>7</a:t>
              </a:r>
            </a:p>
          </p:txBody>
        </p:sp>
        <p:sp>
          <p:nvSpPr>
            <p:cNvPr id="115" name="Ovaal 114">
              <a:extLst>
                <a:ext uri="{FF2B5EF4-FFF2-40B4-BE49-F238E27FC236}">
                  <a16:creationId xmlns:a16="http://schemas.microsoft.com/office/drawing/2014/main" id="{114E9FF4-18FF-FC57-F0A7-24241E843661}"/>
                </a:ext>
              </a:extLst>
            </p:cNvPr>
            <p:cNvSpPr/>
            <p:nvPr userDrawn="1"/>
          </p:nvSpPr>
          <p:spPr>
            <a:xfrm>
              <a:off x="-4243856" y="5196420"/>
              <a:ext cx="222180" cy="22217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tIns="144000" rIns="144000" bIns="144000" rtlCol="0" anchor="ctr"/>
            <a:lstStyle/>
            <a:p>
              <a:pPr algn="ctr"/>
              <a:r>
                <a:rPr lang="en-US" sz="1100">
                  <a:latin typeface="+mj-lt"/>
                </a:rPr>
                <a:t>8</a:t>
              </a:r>
            </a:p>
          </p:txBody>
        </p:sp>
        <p:sp>
          <p:nvSpPr>
            <p:cNvPr id="116" name="Ovaal 115">
              <a:extLst>
                <a:ext uri="{FF2B5EF4-FFF2-40B4-BE49-F238E27FC236}">
                  <a16:creationId xmlns:a16="http://schemas.microsoft.com/office/drawing/2014/main" id="{EDE2D762-7BE4-3410-2A5C-FBE171550072}"/>
                </a:ext>
              </a:extLst>
            </p:cNvPr>
            <p:cNvSpPr/>
            <p:nvPr userDrawn="1"/>
          </p:nvSpPr>
          <p:spPr>
            <a:xfrm>
              <a:off x="-4243856" y="5670707"/>
              <a:ext cx="222180" cy="222178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144000" tIns="144000" rIns="144000" bIns="144000" rtlCol="0" anchor="ctr"/>
            <a:lstStyle/>
            <a:p>
              <a:pPr algn="ctr"/>
              <a:r>
                <a:rPr lang="en-US" sz="1100">
                  <a:latin typeface="+mj-lt"/>
                </a:rPr>
                <a:t>9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53115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fade/>
      </p:transition>
    </mc:Choice>
    <mc:Fallback xmlns="">
      <p:transition spd="slow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BFAF9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5739BF3-3F97-BB62-A8D5-D188A1E7F7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1" y="749310"/>
            <a:ext cx="10148014" cy="1322278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r>
              <a:rPr lang="nl-NL"/>
              <a:t>Titel van deze dia (Koppen, 40 pt.)</a:t>
            </a:r>
            <a:br>
              <a:rPr lang="nl-NL"/>
            </a:br>
            <a:r>
              <a:rPr lang="nl-NL"/>
              <a:t>Max. 2 regels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7F6F7C-6681-EC4E-D101-A972D5C455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51060" y="6542430"/>
            <a:ext cx="604029" cy="2052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ctr">
              <a:defRPr sz="700">
                <a:solidFill>
                  <a:schemeClr val="bg2">
                    <a:lumMod val="75000"/>
                  </a:schemeClr>
                </a:solidFill>
                <a:latin typeface="+mj-lt"/>
              </a:defRPr>
            </a:lvl1pPr>
          </a:lstStyle>
          <a:p>
            <a:fld id="{27A2A797-551D-475C-8326-C6D4C4BB1A41}" type="datetime1">
              <a:rPr lang="nl-NL" smtClean="0"/>
              <a:pPr/>
              <a:t>15-12-2025</a:t>
            </a:fld>
            <a:endParaRPr lang="nl-NL"/>
          </a:p>
        </p:txBody>
      </p:sp>
      <p:sp>
        <p:nvSpPr>
          <p:cNvPr id="63" name="Footer Placeholder 62">
            <a:extLst>
              <a:ext uri="{FF2B5EF4-FFF2-40B4-BE49-F238E27FC236}">
                <a16:creationId xmlns:a16="http://schemas.microsoft.com/office/drawing/2014/main" id="{85859171-2367-5826-22B2-172AF7D8896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55090" y="6541944"/>
            <a:ext cx="77343" cy="206172"/>
          </a:xfrm>
          <a:prstGeom prst="parallelogram">
            <a:avLst>
              <a:gd name="adj" fmla="val 88978"/>
            </a:avLst>
          </a:prstGeom>
          <a:solidFill>
            <a:schemeClr val="bg2">
              <a:lumMod val="75000"/>
            </a:schemeClr>
          </a:solidFill>
        </p:spPr>
        <p:txBody>
          <a:bodyPr vert="horz" wrap="none" lIns="144000" tIns="0" rIns="0" bIns="0" rtlCol="0" anchor="ctr">
            <a:noAutofit/>
          </a:bodyPr>
          <a:lstStyle>
            <a:lvl1pPr algn="l">
              <a:defRPr sz="700">
                <a:solidFill>
                  <a:schemeClr val="bg2">
                    <a:lumMod val="75000"/>
                  </a:schemeClr>
                </a:solidFill>
                <a:latin typeface="+mj-lt"/>
              </a:defRPr>
            </a:lvl1pPr>
          </a:lstStyle>
          <a:p>
            <a:r>
              <a:rPr lang="nl-NL"/>
              <a:t>Naam van de spreker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F83006-AE65-7C89-495F-BCF4DCAD89A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807673" y="6542430"/>
            <a:ext cx="79200" cy="205200"/>
          </a:xfrm>
          <a:prstGeom prst="parallelogram">
            <a:avLst>
              <a:gd name="adj" fmla="val 90093"/>
            </a:avLst>
          </a:prstGeom>
          <a:solidFill>
            <a:schemeClr val="bg2">
              <a:lumMod val="75000"/>
            </a:schemeClr>
          </a:solidFill>
        </p:spPr>
        <p:txBody>
          <a:bodyPr vert="horz" wrap="none" lIns="144000" tIns="0" rIns="0" bIns="0" rtlCol="0" anchor="ctr"/>
          <a:lstStyle>
            <a:lvl1pPr algn="l">
              <a:defRPr sz="700">
                <a:solidFill>
                  <a:schemeClr val="bg2">
                    <a:lumMod val="75000"/>
                  </a:schemeClr>
                </a:solidFill>
                <a:latin typeface="+mj-lt"/>
              </a:defRPr>
            </a:lvl1pPr>
          </a:lstStyle>
          <a:p>
            <a:fld id="{3EE1B8E6-F55C-4747-87B1-31D6918D6AA3}" type="slidenum">
              <a:rPr lang="nl-NL" smtClean="0"/>
              <a:pPr/>
              <a:t>‹nr.›</a:t>
            </a:fld>
            <a:endParaRPr lang="nl-NL"/>
          </a:p>
        </p:txBody>
      </p:sp>
      <p:sp>
        <p:nvSpPr>
          <p:cNvPr id="13" name="Tijdelijke aanduiding voor tekst 12">
            <a:extLst>
              <a:ext uri="{FF2B5EF4-FFF2-40B4-BE49-F238E27FC236}">
                <a16:creationId xmlns:a16="http://schemas.microsoft.com/office/drawing/2014/main" id="{8E3C42AD-5257-7FA9-593F-EF173C099F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021800" y="2280987"/>
            <a:ext cx="10148400" cy="382680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nl-NL"/>
              <a:t>Klik hier om een opsomming te starten, 24 pt.</a:t>
            </a:r>
          </a:p>
          <a:p>
            <a:pPr marL="801688" lvl="1" indent="-350838" algn="l" defTabSz="3556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72000"/>
              <a:buFontTx/>
              <a:buBlip>
                <a:blip r:embed="rId25"/>
              </a:buBlip>
            </a:pPr>
            <a:r>
              <a:rPr lang="nl-NL" sz="2000" kern="120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Sub, 20 pt.</a:t>
            </a:r>
          </a:p>
          <a:p>
            <a:pPr marL="0" lvl="2" indent="0" algn="l" defTabSz="3556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60000"/>
              <a:buFont typeface="Arial" panose="020B0604020202020204" pitchFamily="34" charset="0"/>
              <a:buNone/>
            </a:pPr>
            <a:r>
              <a:rPr lang="nl-NL" sz="2400" kern="120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Platte tekst, 24 pt.</a:t>
            </a:r>
          </a:p>
          <a:p>
            <a:pPr marL="0" marR="0" lvl="3" indent="0" algn="l" defTabSz="355600" rtl="0" eaLnBrk="1" fontAlgn="auto" latinLnBrk="0" hangingPunct="1">
              <a:lnSpc>
                <a:spcPct val="110000"/>
              </a:lnSpc>
              <a:spcBef>
                <a:spcPts val="1200"/>
              </a:spcBef>
              <a:spcAft>
                <a:spcPts val="600"/>
              </a:spcAft>
              <a:buClrTx/>
              <a:buSzPct val="60000"/>
              <a:buFont typeface="Arial" panose="020B0604020202020204" pitchFamily="34" charset="0"/>
              <a:buNone/>
              <a:tabLst/>
              <a:defRPr/>
            </a:pPr>
            <a:r>
              <a:rPr lang="nl-NL" sz="3200" kern="1200" noProof="0">
                <a:solidFill>
                  <a:schemeClr val="tx2"/>
                </a:solidFill>
                <a:latin typeface="Poppins SemiBold" panose="00000700000000000000" pitchFamily="2" charset="0"/>
                <a:ea typeface="+mn-ea"/>
                <a:cs typeface="Poppins SemiBold" panose="00000700000000000000" pitchFamily="2" charset="0"/>
              </a:rPr>
              <a:t>Alt. kop, 32 pt.</a:t>
            </a:r>
            <a:endParaRPr lang="nl-NL"/>
          </a:p>
          <a:p>
            <a:pPr marL="450850" lvl="4" indent="-450850" algn="l" defTabSz="3556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72000"/>
              <a:buFont typeface="Wingdings 3" panose="05040102010807070707" pitchFamily="18" charset="2"/>
              <a:buChar char="{"/>
            </a:pPr>
            <a:r>
              <a:rPr lang="nl-NL" sz="2400" kern="120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Speciaal, 24 pt.  </a:t>
            </a:r>
          </a:p>
          <a:p>
            <a:pPr marL="452438" lvl="5" indent="-452438" algn="l" defTabSz="3556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tx2"/>
              </a:buClr>
              <a:buSzPct val="100000"/>
              <a:buFont typeface="+mj-lt"/>
              <a:buAutoNum type="arabicPeriod"/>
            </a:pPr>
            <a:r>
              <a:rPr lang="nl-NL" sz="2400" kern="120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Nummering, 24 pt.</a:t>
            </a:r>
          </a:p>
          <a:p>
            <a:pPr marL="901700" lvl="6" indent="-449263" algn="l" defTabSz="3556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72000"/>
              <a:buFontTx/>
              <a:buBlip>
                <a:blip r:embed="rId26"/>
              </a:buBlip>
            </a:pPr>
            <a:r>
              <a:rPr lang="nl-NL" sz="2400" kern="120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#Sub, 24 pt.</a:t>
            </a:r>
          </a:p>
          <a:p>
            <a:pPr marL="1252538" lvl="7" indent="-350838" algn="l" defTabSz="355600" rtl="0" eaLnBrk="1" latinLnBrk="0" hangingPunct="1">
              <a:lnSpc>
                <a:spcPct val="110000"/>
              </a:lnSpc>
              <a:spcBef>
                <a:spcPts val="0"/>
              </a:spcBef>
              <a:spcAft>
                <a:spcPts val="600"/>
              </a:spcAft>
              <a:buClr>
                <a:schemeClr val="accent1"/>
              </a:buClr>
              <a:buSzPct val="72000"/>
              <a:buFontTx/>
              <a:buBlip>
                <a:blip r:embed="rId25"/>
              </a:buBlip>
            </a:pPr>
            <a:r>
              <a:rPr lang="nl-NL" sz="2000" kern="1200" noProof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#Sub-sub, 20 pt.</a:t>
            </a:r>
          </a:p>
          <a:p>
            <a:pPr marL="0" lvl="8" indent="0" algn="l" defTabSz="355600" rtl="0" eaLnBrk="1" latinLnBrk="0" hangingPunct="1">
              <a:lnSpc>
                <a:spcPct val="11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SzPct val="60000"/>
              <a:buFont typeface="Arial" panose="020B0604020202020204" pitchFamily="34" charset="0"/>
              <a:buNone/>
            </a:pPr>
            <a:r>
              <a:rPr lang="nl-NL" sz="1000" kern="1200" noProof="0">
                <a:solidFill>
                  <a:schemeClr val="accent1"/>
                </a:solidFill>
                <a:latin typeface="+mj-lt"/>
                <a:ea typeface="+mn-ea"/>
                <a:cs typeface="+mn-cs"/>
              </a:rPr>
              <a:t>Bron, 10 pt.</a:t>
            </a:r>
          </a:p>
        </p:txBody>
      </p:sp>
      <p:sp>
        <p:nvSpPr>
          <p:cNvPr id="22" name="INSTRUCTIE">
            <a:extLst>
              <a:ext uri="{FF2B5EF4-FFF2-40B4-BE49-F238E27FC236}">
                <a16:creationId xmlns:a16="http://schemas.microsoft.com/office/drawing/2014/main" id="{798B80E9-3F5D-DC3D-F157-A26533F4F6FD}"/>
              </a:ext>
            </a:extLst>
          </p:cNvPr>
          <p:cNvSpPr/>
          <p:nvPr userDrawn="1"/>
        </p:nvSpPr>
        <p:spPr>
          <a:xfrm>
            <a:off x="-2066921" y="6458636"/>
            <a:ext cx="1985670" cy="372787"/>
          </a:xfrm>
          <a:prstGeom prst="homePlat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144000" tIns="144000" rIns="144000" bIns="144000" rtlCol="0" anchor="ctr"/>
          <a:lstStyle/>
          <a:p>
            <a:pPr algn="ctr"/>
            <a:r>
              <a:rPr lang="nl-NL" sz="1100" noProof="0">
                <a:latin typeface="+mj-lt"/>
              </a:rPr>
              <a:t>Koptekst en voettekst</a:t>
            </a:r>
          </a:p>
        </p:txBody>
      </p:sp>
      <p:sp>
        <p:nvSpPr>
          <p:cNvPr id="1052" name="INSTRUCTIE">
            <a:extLst>
              <a:ext uri="{FF2B5EF4-FFF2-40B4-BE49-F238E27FC236}">
                <a16:creationId xmlns:a16="http://schemas.microsoft.com/office/drawing/2014/main" id="{7D93473E-08E1-71F6-4A06-1A293E473E85}"/>
              </a:ext>
            </a:extLst>
          </p:cNvPr>
          <p:cNvSpPr/>
          <p:nvPr userDrawn="1"/>
        </p:nvSpPr>
        <p:spPr>
          <a:xfrm>
            <a:off x="-2066921" y="6250132"/>
            <a:ext cx="1261625" cy="208503"/>
          </a:xfrm>
          <a:prstGeom prst="round2SameRect">
            <a:avLst>
              <a:gd name="adj1" fmla="val 45338"/>
              <a:gd name="adj2" fmla="val 0"/>
            </a:avLst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6000" tIns="36000" rIns="36000" bIns="36000" rtlCol="0" anchor="t"/>
          <a:lstStyle/>
          <a:p>
            <a:pPr algn="ctr"/>
            <a:r>
              <a:rPr lang="nl-NL" sz="700" noProof="0">
                <a:latin typeface="+mj-lt"/>
              </a:rPr>
              <a:t>tab: Invoegen &gt; Tekst</a:t>
            </a: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2059A861-3DE5-390A-76D9-B656E1D2EF1D}"/>
              </a:ext>
            </a:extLst>
          </p:cNvPr>
          <p:cNvSpPr txBox="1"/>
          <p:nvPr userDrawn="1"/>
        </p:nvSpPr>
        <p:spPr>
          <a:xfrm>
            <a:off x="11176715" y="-442488"/>
            <a:ext cx="1015285" cy="432865"/>
          </a:xfrm>
          <a:prstGeom prst="rect">
            <a:avLst/>
          </a:prstGeom>
          <a:noFill/>
        </p:spPr>
        <p:txBody>
          <a:bodyPr wrap="none" lIns="0" tIns="0" rIns="0" bIns="72000" rtlCol="0" anchor="b">
            <a:noAutofit/>
          </a:bodyPr>
          <a:lstStyle/>
          <a:p>
            <a:pPr algn="r"/>
            <a:r>
              <a:rPr lang="en-GB" sz="1100">
                <a:solidFill>
                  <a:schemeClr val="tx1"/>
                </a:solidFill>
                <a:latin typeface="+mj-lt"/>
              </a:rPr>
              <a:t>AWVN - PowerPoint Template:</a:t>
            </a:r>
            <a:br>
              <a:rPr lang="en-GB" sz="1100">
                <a:solidFill>
                  <a:schemeClr val="tx1"/>
                </a:solidFill>
                <a:latin typeface="+mj-lt"/>
              </a:rPr>
            </a:br>
            <a:r>
              <a:rPr lang="en-GB" sz="1800" b="1">
                <a:solidFill>
                  <a:schemeClr val="tx1"/>
                </a:solidFill>
                <a:latin typeface="+mj-lt"/>
              </a:rPr>
              <a:t>PRESENTEREN VOOR DE GROEP</a:t>
            </a:r>
            <a:endParaRPr lang="en-GB" sz="1100" b="1">
              <a:solidFill>
                <a:schemeClr val="tx1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807210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kern="1200" spc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450850" indent="-450850" algn="l" defTabSz="355600" rtl="0" eaLnBrk="1" latinLnBrk="0" hangingPunct="1">
        <a:lnSpc>
          <a:spcPct val="110000"/>
        </a:lnSpc>
        <a:spcBef>
          <a:spcPts val="600"/>
        </a:spcBef>
        <a:spcAft>
          <a:spcPts val="600"/>
        </a:spcAft>
        <a:buClr>
          <a:schemeClr val="tx2"/>
        </a:buClr>
        <a:buSzPct val="72000"/>
        <a:buFontTx/>
        <a:buBlip>
          <a:blip r:embed="rId2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801688" indent="-350838" algn="l" defTabSz="3556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Clr>
          <a:schemeClr val="accent1"/>
        </a:buClr>
        <a:buSzPct val="72000"/>
        <a:buFontTx/>
        <a:buBlip>
          <a:blip r:embed="rId25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0" indent="0" algn="l" defTabSz="355600" rtl="0" eaLnBrk="1" latinLnBrk="0" hangingPunct="1">
        <a:lnSpc>
          <a:spcPct val="110000"/>
        </a:lnSpc>
        <a:spcBef>
          <a:spcPts val="600"/>
        </a:spcBef>
        <a:spcAft>
          <a:spcPts val="600"/>
        </a:spcAft>
        <a:buSzPct val="60000"/>
        <a:buFont typeface="Arial" panose="020B0604020202020204" pitchFamily="34" charset="0"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0" indent="0" algn="l" defTabSz="355600" rtl="0" eaLnBrk="1" latinLnBrk="0" hangingPunct="1">
        <a:lnSpc>
          <a:spcPct val="110000"/>
        </a:lnSpc>
        <a:spcBef>
          <a:spcPts val="1200"/>
        </a:spcBef>
        <a:spcAft>
          <a:spcPts val="600"/>
        </a:spcAft>
        <a:buSzPct val="60000"/>
        <a:buFont typeface="Arial" panose="020B0604020202020204" pitchFamily="34" charset="0"/>
        <a:buNone/>
        <a:defRPr sz="3200" kern="1200">
          <a:solidFill>
            <a:schemeClr val="tx2"/>
          </a:solidFill>
          <a:latin typeface="Poppins SemiBold" panose="00000700000000000000" pitchFamily="2" charset="0"/>
          <a:ea typeface="+mn-ea"/>
          <a:cs typeface="Poppins SemiBold" panose="00000700000000000000" pitchFamily="2" charset="0"/>
        </a:defRPr>
      </a:lvl4pPr>
      <a:lvl5pPr marL="450850" indent="-450850" algn="l" defTabSz="355600" rtl="0" eaLnBrk="1" latinLnBrk="0" hangingPunct="1">
        <a:lnSpc>
          <a:spcPct val="110000"/>
        </a:lnSpc>
        <a:spcBef>
          <a:spcPts val="600"/>
        </a:spcBef>
        <a:spcAft>
          <a:spcPts val="600"/>
        </a:spcAft>
        <a:buClr>
          <a:schemeClr val="accent1"/>
        </a:buClr>
        <a:buSzPct val="72000"/>
        <a:buFont typeface="Wingdings 3" panose="05040102010807070707" pitchFamily="18" charset="2"/>
        <a:buChar char="{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452438" indent="-452438" algn="l" defTabSz="355600" rtl="0" eaLnBrk="1" latinLnBrk="0" hangingPunct="1">
        <a:lnSpc>
          <a:spcPct val="110000"/>
        </a:lnSpc>
        <a:spcBef>
          <a:spcPts val="600"/>
        </a:spcBef>
        <a:spcAft>
          <a:spcPts val="600"/>
        </a:spcAft>
        <a:buClr>
          <a:schemeClr val="tx2"/>
        </a:buClr>
        <a:buSzPct val="100000"/>
        <a:buFont typeface="+mj-lt"/>
        <a:buAutoNum type="arabicPeriod"/>
        <a:defRPr lang="nl-NL" sz="2400" kern="1200" dirty="0">
          <a:solidFill>
            <a:schemeClr val="tx1"/>
          </a:solidFill>
          <a:latin typeface="+mn-lt"/>
          <a:ea typeface="+mn-ea"/>
          <a:cs typeface="+mn-cs"/>
        </a:defRPr>
      </a:lvl6pPr>
      <a:lvl7pPr marL="901700" indent="-449263" algn="l" defTabSz="355600" rtl="0" eaLnBrk="1" latinLnBrk="0" hangingPunct="1">
        <a:lnSpc>
          <a:spcPct val="110000"/>
        </a:lnSpc>
        <a:spcBef>
          <a:spcPts val="600"/>
        </a:spcBef>
        <a:spcAft>
          <a:spcPts val="600"/>
        </a:spcAft>
        <a:buClr>
          <a:schemeClr val="accent1"/>
        </a:buClr>
        <a:buSzPct val="72000"/>
        <a:buFontTx/>
        <a:buBlip>
          <a:blip r:embed="rId26"/>
        </a:buBlip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1252538" indent="-350838" algn="l" defTabSz="355600" rtl="0" eaLnBrk="1" latinLnBrk="0" hangingPunct="1">
        <a:lnSpc>
          <a:spcPct val="110000"/>
        </a:lnSpc>
        <a:spcBef>
          <a:spcPts val="0"/>
        </a:spcBef>
        <a:spcAft>
          <a:spcPts val="600"/>
        </a:spcAft>
        <a:buClr>
          <a:schemeClr val="accent1"/>
        </a:buClr>
        <a:buSzPct val="72000"/>
        <a:buFontTx/>
        <a:buBlip>
          <a:blip r:embed="rId25"/>
        </a:buBlip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0" indent="0" algn="l" defTabSz="355600" rtl="0" eaLnBrk="1" latinLnBrk="0" hangingPunct="1">
        <a:lnSpc>
          <a:spcPct val="110000"/>
        </a:lnSpc>
        <a:spcBef>
          <a:spcPts val="600"/>
        </a:spcBef>
        <a:spcAft>
          <a:spcPts val="600"/>
        </a:spcAft>
        <a:buSzPct val="60000"/>
        <a:buFont typeface="Arial" panose="020B0604020202020204" pitchFamily="34" charset="0"/>
        <a:buNone/>
        <a:defRPr sz="1000" kern="1200">
          <a:solidFill>
            <a:schemeClr val="accent1"/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092">
          <p15:clr>
            <a:srgbClr val="0066FF"/>
          </p15:clr>
        </p15:guide>
        <p15:guide id="2" pos="3274">
          <p15:clr>
            <a:srgbClr val="0066FF"/>
          </p15:clr>
        </p15:guide>
        <p15:guide id="3" pos="1779">
          <p15:clr>
            <a:srgbClr val="0066FF"/>
          </p15:clr>
        </p15:guide>
        <p15:guide id="4" pos="1961">
          <p15:clr>
            <a:srgbClr val="0066FF"/>
          </p15:clr>
        </p15:guide>
        <p15:guide id="5" pos="5718">
          <p15:clr>
            <a:srgbClr val="0066FF"/>
          </p15:clr>
        </p15:guide>
        <p15:guide id="6" pos="5900">
          <p15:clr>
            <a:srgbClr val="0066FF"/>
          </p15:clr>
        </p15:guide>
        <p15:guide id="7" pos="467">
          <p15:clr>
            <a:srgbClr val="0066FF"/>
          </p15:clr>
        </p15:guide>
        <p15:guide id="8" pos="648">
          <p15:clr>
            <a:srgbClr val="0066FF"/>
          </p15:clr>
        </p15:guide>
        <p15:guide id="9" pos="7031">
          <p15:clr>
            <a:srgbClr val="0066FF"/>
          </p15:clr>
        </p15:guide>
        <p15:guide id="10" pos="7212">
          <p15:clr>
            <a:srgbClr val="0066FF"/>
          </p15:clr>
        </p15:guide>
        <p15:guide id="11" orient="horz" pos="472">
          <p15:clr>
            <a:srgbClr val="0066FF"/>
          </p15:clr>
        </p15:guide>
        <p15:guide id="12" orient="horz" pos="654">
          <p15:clr>
            <a:srgbClr val="0066FF"/>
          </p15:clr>
        </p15:guide>
        <p15:guide id="13" orient="horz" pos="3665">
          <p15:clr>
            <a:srgbClr val="0066FF"/>
          </p15:clr>
        </p15:guide>
        <p15:guide id="14" orient="horz" pos="3847">
          <p15:clr>
            <a:srgbClr val="0066FF"/>
          </p15:clr>
        </p15:guide>
        <p15:guide id="15" orient="horz" pos="2601">
          <p15:clr>
            <a:srgbClr val="0066FF"/>
          </p15:clr>
        </p15:guide>
        <p15:guide id="16" orient="horz" pos="2782">
          <p15:clr>
            <a:srgbClr val="0066FF"/>
          </p15:clr>
        </p15:guide>
        <p15:guide id="17" orient="horz" pos="1537">
          <p15:clr>
            <a:srgbClr val="0066FF"/>
          </p15:clr>
        </p15:guide>
        <p15:guide id="18" orient="horz" pos="1718">
          <p15:clr>
            <a:srgbClr val="0066FF"/>
          </p15:clr>
        </p15:guide>
        <p15:guide id="19" pos="4405">
          <p15:clr>
            <a:srgbClr val="0066FF"/>
          </p15:clr>
        </p15:guide>
        <p15:guide id="20" pos="4587">
          <p15:clr>
            <a:srgbClr val="0066FF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F5BBCDEB-F6A3-B8DC-0ABE-9B2BBCB1E8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1" y="749310"/>
            <a:ext cx="10148014" cy="641340"/>
          </a:xfrm>
        </p:spPr>
        <p:txBody>
          <a:bodyPr/>
          <a:lstStyle/>
          <a:p>
            <a:r>
              <a:rPr lang="nl-NL" dirty="0"/>
              <a:t>Aanzet DI-agenda chemie (1)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6B8ED157-CDE1-3C60-B142-CFD7C4D58A2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solidFill>
            <a:schemeClr val="bg1">
              <a:alpha val="99000"/>
            </a:schemeClr>
          </a:solidFill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5E8D999-12F4-7449-9D5F-BB91DE5971B7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Poppins Medium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Poppins Medium"/>
              <a:ea typeface="+mn-ea"/>
              <a:cs typeface="+mn-cs"/>
            </a:endParaRPr>
          </a:p>
        </p:txBody>
      </p:sp>
      <p:graphicFrame>
        <p:nvGraphicFramePr>
          <p:cNvPr id="7" name="Tabel 6">
            <a:extLst>
              <a:ext uri="{FF2B5EF4-FFF2-40B4-BE49-F238E27FC236}">
                <a16:creationId xmlns:a16="http://schemas.microsoft.com/office/drawing/2014/main" id="{CDA86E5F-8C14-B754-ABB1-B53361BD92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7317148"/>
              </p:ext>
            </p:extLst>
          </p:nvPr>
        </p:nvGraphicFramePr>
        <p:xfrm>
          <a:off x="1028700" y="1390650"/>
          <a:ext cx="10822989" cy="40284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196163">
                  <a:extLst>
                    <a:ext uri="{9D8B030D-6E8A-4147-A177-3AD203B41FA5}">
                      <a16:colId xmlns:a16="http://schemas.microsoft.com/office/drawing/2014/main" val="788056081"/>
                    </a:ext>
                  </a:extLst>
                </a:gridCol>
                <a:gridCol w="4019163">
                  <a:extLst>
                    <a:ext uri="{9D8B030D-6E8A-4147-A177-3AD203B41FA5}">
                      <a16:colId xmlns:a16="http://schemas.microsoft.com/office/drawing/2014/main" val="1201077599"/>
                    </a:ext>
                  </a:extLst>
                </a:gridCol>
                <a:gridCol w="3607663">
                  <a:extLst>
                    <a:ext uri="{9D8B030D-6E8A-4147-A177-3AD203B41FA5}">
                      <a16:colId xmlns:a16="http://schemas.microsoft.com/office/drawing/2014/main" val="31826910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nl-NL" dirty="0"/>
                        <a:t>Bezwarend werkkenmerk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Mitigerende maatregelen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Aanvullende maatregelen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76388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/>
                        <a:t>Ploegendienst met nachtdienst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nl-NL" b="1" dirty="0"/>
                        <a:t>Functies: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b="0" dirty="0"/>
                        <a:t>Shiftsupervisor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b="0" dirty="0"/>
                        <a:t>Paneeloperator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b="0" dirty="0"/>
                        <a:t>Buitenoperator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b="0" dirty="0"/>
                        <a:t>Hulpoperator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b="0" dirty="0"/>
                        <a:t>Machineoperator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b="0" dirty="0"/>
                        <a:t>Heftruckchauffeur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b="0" dirty="0"/>
                        <a:t>Onderhoudsmonteur B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b="0" dirty="0"/>
                        <a:t>E&amp;I-monteur B</a:t>
                      </a:r>
                      <a:br>
                        <a:rPr lang="nl-NL" b="0" dirty="0"/>
                      </a:br>
                      <a:br>
                        <a:rPr lang="nl-NL" b="1" dirty="0"/>
                      </a:b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dirty="0"/>
                        <a:t>Voorwaarts roterend rooster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dirty="0"/>
                        <a:t>Gezondheidstrainingen ploegendienst (slapen, eten, bewegen)  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dirty="0"/>
                        <a:t>Geen verplichting overwerk/ nachtdienst na 55 jaar 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dirty="0"/>
                        <a:t>Extra herstel/ vitaliteitsdagen bij toename leeftijd.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dirty="0"/>
                        <a:t>Deeltijdwerken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dirty="0"/>
                        <a:t>Generatiepact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dirty="0"/>
                        <a:t>Inzet </a:t>
                      </a:r>
                      <a:r>
                        <a:rPr lang="nl-NL" dirty="0" err="1"/>
                        <a:t>PMO’s</a:t>
                      </a:r>
                      <a:r>
                        <a:rPr lang="nl-NL" dirty="0"/>
                        <a:t> en </a:t>
                      </a:r>
                      <a:r>
                        <a:rPr lang="nl-NL" dirty="0" err="1"/>
                        <a:t>RI&amp;E’s</a:t>
                      </a: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Nagaan mogelijkheden: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dirty="0"/>
                        <a:t>voorbereidende en/of  afrondende werkzaamheden naar de dag te verplaatsen.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dirty="0"/>
                        <a:t>3-ploegen-roosters om te zetten naar lichtere varianten (bijv. 5-ploeg).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99739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449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DB01A8-84E2-1ADB-9A34-44D429DFE14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D954F7B0-C8B4-3940-6C26-E042F6690A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1" y="749310"/>
            <a:ext cx="10148014" cy="641340"/>
          </a:xfrm>
        </p:spPr>
        <p:txBody>
          <a:bodyPr/>
          <a:lstStyle/>
          <a:p>
            <a:r>
              <a:rPr lang="nl-NL" dirty="0"/>
              <a:t>Aanzet DI-agenda chemie (2)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D6BC81AB-ADED-97D9-D93B-C376F0AD52F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solidFill>
            <a:schemeClr val="bg1">
              <a:alpha val="99000"/>
            </a:schemeClr>
          </a:solidFill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5E8D999-12F4-7449-9D5F-BB91DE5971B7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Poppins Medium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Poppins Medium"/>
              <a:ea typeface="+mn-ea"/>
              <a:cs typeface="+mn-cs"/>
            </a:endParaRPr>
          </a:p>
        </p:txBody>
      </p:sp>
      <p:graphicFrame>
        <p:nvGraphicFramePr>
          <p:cNvPr id="7" name="Tabel 6">
            <a:extLst>
              <a:ext uri="{FF2B5EF4-FFF2-40B4-BE49-F238E27FC236}">
                <a16:creationId xmlns:a16="http://schemas.microsoft.com/office/drawing/2014/main" id="{BB4AA6B5-3997-BBD0-23FC-465ACF6CF7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93738979"/>
              </p:ext>
            </p:extLst>
          </p:nvPr>
        </p:nvGraphicFramePr>
        <p:xfrm>
          <a:off x="1028700" y="1390650"/>
          <a:ext cx="10325100" cy="374904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049130">
                  <a:extLst>
                    <a:ext uri="{9D8B030D-6E8A-4147-A177-3AD203B41FA5}">
                      <a16:colId xmlns:a16="http://schemas.microsoft.com/office/drawing/2014/main" val="788056081"/>
                    </a:ext>
                  </a:extLst>
                </a:gridCol>
                <a:gridCol w="3834270">
                  <a:extLst>
                    <a:ext uri="{9D8B030D-6E8A-4147-A177-3AD203B41FA5}">
                      <a16:colId xmlns:a16="http://schemas.microsoft.com/office/drawing/2014/main" val="1201077599"/>
                    </a:ext>
                  </a:extLst>
                </a:gridCol>
                <a:gridCol w="3441700">
                  <a:extLst>
                    <a:ext uri="{9D8B030D-6E8A-4147-A177-3AD203B41FA5}">
                      <a16:colId xmlns:a16="http://schemas.microsoft.com/office/drawing/2014/main" val="3182691073"/>
                    </a:ext>
                  </a:extLst>
                </a:gridCol>
              </a:tblGrid>
              <a:tr h="507238">
                <a:tc>
                  <a:txBody>
                    <a:bodyPr/>
                    <a:lstStyle/>
                    <a:p>
                      <a:r>
                        <a:rPr lang="nl-NL" dirty="0"/>
                        <a:t>Bezwarend werkkenmerk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Mitigerende maatregelen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Aanvullende maatregelen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76388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nl-NL" b="1" dirty="0"/>
                        <a:t>Fysieke belasting Functies: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b="0" dirty="0"/>
                        <a:t>Buitenoperator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b="0" dirty="0"/>
                        <a:t>Hulpoperator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b="0" dirty="0"/>
                        <a:t>Machineoperator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b="0" dirty="0"/>
                        <a:t>Heftruckchauffeur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b="0" dirty="0"/>
                        <a:t>Onderhoudsmonteur B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b="0" dirty="0"/>
                        <a:t>E&amp;I-monteur B</a:t>
                      </a:r>
                      <a:br>
                        <a:rPr lang="nl-NL" b="0" dirty="0"/>
                      </a:br>
                      <a:br>
                        <a:rPr lang="nl-NL" b="1" dirty="0"/>
                      </a:b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dirty="0"/>
                        <a:t>Fysieke slijtage mogelijk door uitoefenen kracht bij handmatige bedieningswerk </a:t>
                      </a:r>
                      <a:r>
                        <a:rPr lang="nl-NL" dirty="0" err="1"/>
                        <a:t>zaamheden</a:t>
                      </a:r>
                      <a:r>
                        <a:rPr lang="nl-NL" dirty="0"/>
                        <a:t> en assisteren bij (uitvoeren van) reparaties; inspannende houdingen bij bedieningswerk /reparaties (bukken, boven de macht werken </a:t>
                      </a:r>
                      <a:r>
                        <a:rPr lang="nl-NL" dirty="0" err="1"/>
                        <a:t>e.d</a:t>
                      </a:r>
                      <a:r>
                        <a:rPr lang="nl-NL" dirty="0"/>
                        <a:t>)</a:t>
                      </a:r>
                      <a:br>
                        <a:rPr lang="nl-NL" dirty="0"/>
                      </a:br>
                      <a:r>
                        <a:rPr lang="nl-NL" dirty="0"/>
                        <a:t>Veelal hulpmiddelen </a:t>
                      </a:r>
                      <a:r>
                        <a:rPr lang="nl-NL" dirty="0" err="1"/>
                        <a:t>onvol-doende</a:t>
                      </a:r>
                      <a:r>
                        <a:rPr lang="nl-NL" dirty="0"/>
                        <a:t> voor afdekken risico.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Nagaan mogelijkheden: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dirty="0"/>
                        <a:t>Verminderen bronbelasting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dirty="0"/>
                        <a:t>aanvullende hulpmiddelen en/of taakroulatie voor vermindering blootstelling.  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99739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762598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E63B93-45E9-B358-10B0-7DFF95914A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B82C418F-5B7C-479A-5B9A-FB3883EE0D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1" y="749310"/>
            <a:ext cx="10148014" cy="641340"/>
          </a:xfrm>
        </p:spPr>
        <p:txBody>
          <a:bodyPr/>
          <a:lstStyle/>
          <a:p>
            <a:r>
              <a:rPr lang="nl-NL" dirty="0"/>
              <a:t>Aanzet DI-agenda chemie (3)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A07E9572-FB03-F167-A7CD-5BCE019A5A6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solidFill>
            <a:schemeClr val="bg1">
              <a:alpha val="99000"/>
            </a:schemeClr>
          </a:solidFill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5E8D999-12F4-7449-9D5F-BB91DE5971B7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Poppins Medium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Poppins Medium"/>
              <a:ea typeface="+mn-ea"/>
              <a:cs typeface="+mn-cs"/>
            </a:endParaRPr>
          </a:p>
        </p:txBody>
      </p:sp>
      <p:graphicFrame>
        <p:nvGraphicFramePr>
          <p:cNvPr id="7" name="Tabel 6">
            <a:extLst>
              <a:ext uri="{FF2B5EF4-FFF2-40B4-BE49-F238E27FC236}">
                <a16:creationId xmlns:a16="http://schemas.microsoft.com/office/drawing/2014/main" id="{B909A265-40FA-B044-FDFC-CD5422610E3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63551"/>
              </p:ext>
            </p:extLst>
          </p:nvPr>
        </p:nvGraphicFramePr>
        <p:xfrm>
          <a:off x="1028700" y="1390650"/>
          <a:ext cx="10512271" cy="38455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104404">
                  <a:extLst>
                    <a:ext uri="{9D8B030D-6E8A-4147-A177-3AD203B41FA5}">
                      <a16:colId xmlns:a16="http://schemas.microsoft.com/office/drawing/2014/main" val="788056081"/>
                    </a:ext>
                  </a:extLst>
                </a:gridCol>
                <a:gridCol w="3903777">
                  <a:extLst>
                    <a:ext uri="{9D8B030D-6E8A-4147-A177-3AD203B41FA5}">
                      <a16:colId xmlns:a16="http://schemas.microsoft.com/office/drawing/2014/main" val="1201077599"/>
                    </a:ext>
                  </a:extLst>
                </a:gridCol>
                <a:gridCol w="3504090">
                  <a:extLst>
                    <a:ext uri="{9D8B030D-6E8A-4147-A177-3AD203B41FA5}">
                      <a16:colId xmlns:a16="http://schemas.microsoft.com/office/drawing/2014/main" val="3182691073"/>
                    </a:ext>
                  </a:extLst>
                </a:gridCol>
              </a:tblGrid>
              <a:tr h="507238">
                <a:tc>
                  <a:txBody>
                    <a:bodyPr/>
                    <a:lstStyle/>
                    <a:p>
                      <a:r>
                        <a:rPr lang="nl-NL" dirty="0"/>
                        <a:t>Bezwarend werkkenmerk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Mitigerende maatregelen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Aanvullende maatregelen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76388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None/>
                        <a:tabLst/>
                        <a:defRPr/>
                      </a:pPr>
                      <a:r>
                        <a:rPr lang="nl-NL" b="1" dirty="0"/>
                        <a:t>Omgevingsbelasting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b="0" dirty="0"/>
                        <a:t>Hulpoperator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b="0" dirty="0"/>
                        <a:t>Machineoperator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b="0" dirty="0"/>
                        <a:t>Onderhoudsmonteur B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l-NL" b="0" dirty="0"/>
                        <a:t>E&amp;I-monteur B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endParaRPr lang="nl-NL" b="0" dirty="0"/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l-NL" b="0" dirty="0"/>
                        <a:t>Buitenoperator</a:t>
                      </a:r>
                    </a:p>
                    <a:p>
                      <a:pPr marL="285750" marR="0" lvl="0" indent="-2857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nl-NL" b="0" dirty="0"/>
                        <a:t>Heftruckchauffeur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br>
                        <a:rPr lang="nl-NL" b="1" dirty="0"/>
                      </a:b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nl-NL" dirty="0" err="1"/>
                        <a:t>PBM’s</a:t>
                      </a:r>
                      <a:r>
                        <a:rPr lang="nl-NL" dirty="0"/>
                        <a:t> bril, kleding</a:t>
                      </a:r>
                      <a:r>
                        <a:rPr lang="nl-NL"/>
                        <a:t>, gehoor-bescherming </a:t>
                      </a:r>
                      <a:r>
                        <a:rPr lang="nl-NL" dirty="0"/>
                        <a:t>onvoldoende beschermend voor wegnemen omgevings-risico's, kleverige harssoorten, machinelawaai en vuil. 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nl-NL" dirty="0"/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nl-NL" dirty="0"/>
                        <a:t>+ Hinder van wisselende weersomstandigheden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Nagaan mogelijkheden: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dirty="0"/>
                        <a:t>Verminderen bronbelasting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dirty="0"/>
                        <a:t>Aanvullende hulpmiddelen en/of taakroulatie voor vermindering blootstelling.  </a:t>
                      </a:r>
                    </a:p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99739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endParaRPr lang="nl-N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910780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428825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C1C75D-680B-D62D-8130-BF73F200B3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el 2">
            <a:extLst>
              <a:ext uri="{FF2B5EF4-FFF2-40B4-BE49-F238E27FC236}">
                <a16:creationId xmlns:a16="http://schemas.microsoft.com/office/drawing/2014/main" id="{4619230E-CFF7-9931-47AF-8443B09BD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8701" y="749310"/>
            <a:ext cx="10148014" cy="641340"/>
          </a:xfrm>
        </p:spPr>
        <p:txBody>
          <a:bodyPr/>
          <a:lstStyle/>
          <a:p>
            <a:r>
              <a:rPr lang="nl-NL" dirty="0"/>
              <a:t>Aanzet DI-agenda chemie (4)</a:t>
            </a:r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4E969528-4D63-1EF2-1257-4A16919063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solidFill>
            <a:schemeClr val="bg1">
              <a:alpha val="99000"/>
            </a:schemeClr>
          </a:solidFill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5E8D999-12F4-7449-9D5F-BB91DE5971B7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Poppins Medium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Poppins Medium"/>
              <a:ea typeface="+mn-ea"/>
              <a:cs typeface="+mn-cs"/>
            </a:endParaRPr>
          </a:p>
        </p:txBody>
      </p:sp>
      <p:graphicFrame>
        <p:nvGraphicFramePr>
          <p:cNvPr id="7" name="Tabel 6">
            <a:extLst>
              <a:ext uri="{FF2B5EF4-FFF2-40B4-BE49-F238E27FC236}">
                <a16:creationId xmlns:a16="http://schemas.microsoft.com/office/drawing/2014/main" id="{B3F433A4-9E74-9B06-BEC0-75C2A963C2E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0490873"/>
              </p:ext>
            </p:extLst>
          </p:nvPr>
        </p:nvGraphicFramePr>
        <p:xfrm>
          <a:off x="1028700" y="1390650"/>
          <a:ext cx="10494516" cy="265176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3099161">
                  <a:extLst>
                    <a:ext uri="{9D8B030D-6E8A-4147-A177-3AD203B41FA5}">
                      <a16:colId xmlns:a16="http://schemas.microsoft.com/office/drawing/2014/main" val="788056081"/>
                    </a:ext>
                  </a:extLst>
                </a:gridCol>
                <a:gridCol w="3897183">
                  <a:extLst>
                    <a:ext uri="{9D8B030D-6E8A-4147-A177-3AD203B41FA5}">
                      <a16:colId xmlns:a16="http://schemas.microsoft.com/office/drawing/2014/main" val="1201077599"/>
                    </a:ext>
                  </a:extLst>
                </a:gridCol>
                <a:gridCol w="3498172">
                  <a:extLst>
                    <a:ext uri="{9D8B030D-6E8A-4147-A177-3AD203B41FA5}">
                      <a16:colId xmlns:a16="http://schemas.microsoft.com/office/drawing/2014/main" val="3182691073"/>
                    </a:ext>
                  </a:extLst>
                </a:gridCol>
              </a:tblGrid>
              <a:tr h="507238">
                <a:tc>
                  <a:txBody>
                    <a:bodyPr/>
                    <a:lstStyle/>
                    <a:p>
                      <a:r>
                        <a:rPr lang="nl-NL" dirty="0"/>
                        <a:t>Bezwarend werkkenmerk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Mitigerende maatregelen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Aanvullende maatregelen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76388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nl-NL" b="1" dirty="0"/>
                        <a:t>Cognitieve belasting 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b="0" dirty="0"/>
                        <a:t>Shiftsupervisor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b="0" dirty="0"/>
                        <a:t>Paneeloperator</a:t>
                      </a:r>
                    </a:p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br>
                        <a:rPr lang="nl-NL" b="1" dirty="0"/>
                      </a:br>
                      <a:endParaRPr lang="nl-NL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 panose="020B0604020202020204" pitchFamily="34" charset="0"/>
                        <a:buNone/>
                      </a:pPr>
                      <a:r>
                        <a:rPr lang="nl-NL" dirty="0"/>
                        <a:t>Protocollen en ingebouwde beveiligingsmechanismen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nl-NL" dirty="0"/>
                        <a:t>Nagaan mogelijkheden: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dirty="0"/>
                        <a:t>Verminderen bronbelasting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nl-NL" dirty="0"/>
                        <a:t>Taakroulatie voor vermindering blootstelling en/of pauzering voor meer herstel.  </a:t>
                      </a:r>
                    </a:p>
                    <a:p>
                      <a:endParaRPr lang="nl-NL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99739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1605617"/>
      </p:ext>
    </p:extLst>
  </p:cSld>
  <p:clrMapOvr>
    <a:masterClrMapping/>
  </p:clrMapOvr>
</p:sld>
</file>

<file path=ppt/theme/theme1.xml><?xml version="1.0" encoding="utf-8"?>
<a:theme xmlns:a="http://schemas.openxmlformats.org/drawingml/2006/main" name="Template - PRESENTEREN">
  <a:themeElements>
    <a:clrScheme name="Aangepast 1">
      <a:dk1>
        <a:sysClr val="windowText" lastClr="000000"/>
      </a:dk1>
      <a:lt1>
        <a:sysClr val="window" lastClr="FFFFFF"/>
      </a:lt1>
      <a:dk2>
        <a:srgbClr val="00288C"/>
      </a:dk2>
      <a:lt2>
        <a:srgbClr val="F3F0ED"/>
      </a:lt2>
      <a:accent1>
        <a:srgbClr val="00288C"/>
      </a:accent1>
      <a:accent2>
        <a:srgbClr val="F3F0ED"/>
      </a:accent2>
      <a:accent3>
        <a:srgbClr val="249D98"/>
      </a:accent3>
      <a:accent4>
        <a:srgbClr val="EFC415"/>
      </a:accent4>
      <a:accent5>
        <a:srgbClr val="E0A01A"/>
      </a:accent5>
      <a:accent6>
        <a:srgbClr val="C00A30"/>
      </a:accent6>
      <a:hlink>
        <a:srgbClr val="3E96D5"/>
      </a:hlink>
      <a:folHlink>
        <a:srgbClr val="00288C"/>
      </a:folHlink>
    </a:clrScheme>
    <a:fontScheme name="AWVN">
      <a:majorFont>
        <a:latin typeface="Poppins Medium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tx2"/>
        </a:solidFill>
        <a:ln>
          <a:noFill/>
        </a:ln>
      </a:spPr>
      <a:bodyPr lIns="144000" tIns="144000" rIns="144000" bIns="144000" rtlCol="0" anchor="ctr"/>
      <a:lstStyle>
        <a:defPPr algn="ctr">
          <a:defRPr sz="3200" dirty="0" err="1" smtClean="0">
            <a:latin typeface="+mj-lt"/>
          </a:defRPr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lIns="0" tIns="0" rIns="0" bIns="0" rtlCol="0">
        <a:noAutofit/>
      </a:bodyPr>
      <a:lstStyle>
        <a:defPPr algn="l">
          <a:defRPr dirty="0" err="1" smtClean="0">
            <a:solidFill>
              <a:schemeClr val="bg1"/>
            </a:solidFill>
            <a:latin typeface="+mj-lt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Template-PRESENTEREN_v2.0.potx" id="{A0D6DB94-EC8F-4904-B7A8-4AEC54302939}" vid="{01DA66CA-DF30-4459-A1F3-52673EC04C99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C812C2F70E944AB1C428A02BA82E46" ma:contentTypeVersion="17" ma:contentTypeDescription="Een nieuw document maken." ma:contentTypeScope="" ma:versionID="c7f9773640aab60346fb5b5a671f6d3f">
  <xsd:schema xmlns:xsd="http://www.w3.org/2001/XMLSchema" xmlns:xs="http://www.w3.org/2001/XMLSchema" xmlns:p="http://schemas.microsoft.com/office/2006/metadata/properties" xmlns:ns2="dc7b024b-b998-414d-90dd-73dc4d1844a9" xmlns:ns3="c855a7e6-0b29-402e-9fe8-3791e4280dfc" xmlns:ns4="40258e7b-703f-4e35-9311-87c4af9a2fa7" targetNamespace="http://schemas.microsoft.com/office/2006/metadata/properties" ma:root="true" ma:fieldsID="5390a93751380b425037c0d2c66e3644" ns2:_="" ns3:_="" ns4:_="">
    <xsd:import namespace="dc7b024b-b998-414d-90dd-73dc4d1844a9"/>
    <xsd:import namespace="c855a7e6-0b29-402e-9fe8-3791e4280dfc"/>
    <xsd:import namespace="40258e7b-703f-4e35-9311-87c4af9a2fa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7b024b-b998-414d-90dd-73dc4d1844a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19" nillable="true" ma:taxonomy="true" ma:internalName="lcf76f155ced4ddcb4097134ff3c332f" ma:taxonomyFieldName="MediaServiceImageTags" ma:displayName="Afbeeldingtags" ma:readOnly="false" ma:fieldId="{5cf76f15-5ced-4ddc-b409-7134ff3c332f}" ma:taxonomyMulti="true" ma:sspId="aa491eee-ba12-4bfb-ab50-6fe7ee6dbe30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LengthInSeconds" ma:index="23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55a7e6-0b29-402e-9fe8-3791e4280dfc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Gedeeld met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Gedeeld met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58e7b-703f-4e35-9311-87c4af9a2fa7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45fc44d0-5de1-42ca-9ea8-d7c46b44bec3}" ma:internalName="TaxCatchAll" ma:showField="CatchAllData" ma:web="c855a7e6-0b29-402e-9fe8-3791e4280df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oudstype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c7b024b-b998-414d-90dd-73dc4d1844a9">
      <Terms xmlns="http://schemas.microsoft.com/office/infopath/2007/PartnerControls"/>
    </lcf76f155ced4ddcb4097134ff3c332f>
    <TaxCatchAll xmlns="40258e7b-703f-4e35-9311-87c4af9a2fa7" xsi:nil="true"/>
  </documentManagement>
</p:properties>
</file>

<file path=customXml/itemProps1.xml><?xml version="1.0" encoding="utf-8"?>
<ds:datastoreItem xmlns:ds="http://schemas.openxmlformats.org/officeDocument/2006/customXml" ds:itemID="{BB335FFF-A20A-4F1A-83D8-57330B01D43E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4E7FA6D-E1D5-486F-BA2F-2576D6803C0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7b024b-b998-414d-90dd-73dc4d1844a9"/>
    <ds:schemaRef ds:uri="c855a7e6-0b29-402e-9fe8-3791e4280dfc"/>
    <ds:schemaRef ds:uri="40258e7b-703f-4e35-9311-87c4af9a2fa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5F43E10-DD99-4395-8B40-DD3EB9891D71}">
  <ds:schemaRefs>
    <ds:schemaRef ds:uri="http://schemas.microsoft.com/office/2006/metadata/properties"/>
    <ds:schemaRef ds:uri="40258e7b-703f-4e35-9311-87c4af9a2fa7"/>
    <ds:schemaRef ds:uri="http://schemas.microsoft.com/office/2006/documentManagement/types"/>
    <ds:schemaRef ds:uri="dc7b024b-b998-414d-90dd-73dc4d1844a9"/>
    <ds:schemaRef ds:uri="http://schemas.microsoft.com/office/infopath/2007/PartnerControls"/>
    <ds:schemaRef ds:uri="http://purl.org/dc/elements/1.1/"/>
    <ds:schemaRef ds:uri="http://www.w3.org/XML/1998/namespace"/>
    <ds:schemaRef ds:uri="http://schemas.openxmlformats.org/package/2006/metadata/core-properties"/>
    <ds:schemaRef ds:uri="c855a7e6-0b29-402e-9fe8-3791e4280dfc"/>
    <ds:schemaRef ds:uri="http://purl.org/dc/dcmitype/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286</Words>
  <Application>Microsoft Office PowerPoint</Application>
  <PresentationFormat>Breedbeeld</PresentationFormat>
  <Paragraphs>74</Paragraphs>
  <Slides>4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4</vt:i4>
      </vt:variant>
    </vt:vector>
  </HeadingPairs>
  <TitlesOfParts>
    <vt:vector size="11" baseType="lpstr">
      <vt:lpstr>Arial</vt:lpstr>
      <vt:lpstr>Calibri</vt:lpstr>
      <vt:lpstr>Open Sans</vt:lpstr>
      <vt:lpstr>Poppins Medium</vt:lpstr>
      <vt:lpstr>Poppins SemiBold</vt:lpstr>
      <vt:lpstr>Wingdings 3</vt:lpstr>
      <vt:lpstr>Template - PRESENTEREN</vt:lpstr>
      <vt:lpstr>Aanzet DI-agenda chemie (1)</vt:lpstr>
      <vt:lpstr>Aanzet DI-agenda chemie (2)</vt:lpstr>
      <vt:lpstr>Aanzet DI-agenda chemie (3)</vt:lpstr>
      <vt:lpstr>Aanzet DI-agenda chemie (4)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Margreet Xavier</dc:creator>
  <cp:lastModifiedBy>Harry van den Tweel</cp:lastModifiedBy>
  <cp:revision>3</cp:revision>
  <dcterms:created xsi:type="dcterms:W3CDTF">2025-12-11T10:21:15Z</dcterms:created>
  <dcterms:modified xsi:type="dcterms:W3CDTF">2025-12-15T12:56:05Z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0x01010041C812C2F70E944AB1C428A02BA82E46</vt:lpwstr>
  </property>
  <property fmtid="{D5CDD505-2E9C-101B-9397-08002B2CF9AE}" pid="3" name="MediaServiceImageTags">
    <vt:lpwstr/>
  </property>
</Properties>
</file>